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9C8060-E991-4F9B-9480-F8D9972688A4}" v="651" dt="2022-03-11T17:42:1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272" autoAdjust="0"/>
  </p:normalViewPr>
  <p:slideViewPr>
    <p:cSldViewPr snapToGrid="0">
      <p:cViewPr varScale="1">
        <p:scale>
          <a:sx n="62" d="100"/>
          <a:sy n="62" d="100"/>
        </p:scale>
        <p:origin x="105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ávia Souza" userId="6e0a1741d7731257" providerId="LiveId" clId="{D99C8060-E991-4F9B-9480-F8D9972688A4}"/>
    <pc:docChg chg="undo redo custSel addSld delSld modSld">
      <pc:chgData name="Flávia Souza" userId="6e0a1741d7731257" providerId="LiveId" clId="{D99C8060-E991-4F9B-9480-F8D9972688A4}" dt="2022-03-11T18:12:48.385" v="2180" actId="14100"/>
      <pc:docMkLst>
        <pc:docMk/>
      </pc:docMkLst>
      <pc:sldChg chg="addSp delSp modSp mod setBg">
        <pc:chgData name="Flávia Souza" userId="6e0a1741d7731257" providerId="LiveId" clId="{D99C8060-E991-4F9B-9480-F8D9972688A4}" dt="2022-03-11T17:33:42.649" v="1955"/>
        <pc:sldMkLst>
          <pc:docMk/>
          <pc:sldMk cId="2591043449" sldId="256"/>
        </pc:sldMkLst>
        <pc:spChg chg="add mod">
          <ac:chgData name="Flávia Souza" userId="6e0a1741d7731257" providerId="LiveId" clId="{D99C8060-E991-4F9B-9480-F8D9972688A4}" dt="2022-03-11T15:50:35.142" v="1484" actId="20577"/>
          <ac:spMkLst>
            <pc:docMk/>
            <pc:sldMk cId="2591043449" sldId="256"/>
            <ac:spMk id="4" creationId="{D3D0B1D4-8D18-41C1-A66E-EAB0A41376F5}"/>
          </ac:spMkLst>
        </pc:spChg>
        <pc:spChg chg="add del mod">
          <ac:chgData name="Flávia Souza" userId="6e0a1741d7731257" providerId="LiveId" clId="{D99C8060-E991-4F9B-9480-F8D9972688A4}" dt="2022-03-11T15:38:48.680" v="1349" actId="21"/>
          <ac:spMkLst>
            <pc:docMk/>
            <pc:sldMk cId="2591043449" sldId="256"/>
            <ac:spMk id="8" creationId="{10D638D7-38B7-4701-A9E9-A949AE594F2C}"/>
          </ac:spMkLst>
        </pc:spChg>
        <pc:picChg chg="add mod">
          <ac:chgData name="Flávia Souza" userId="6e0a1741d7731257" providerId="LiveId" clId="{D99C8060-E991-4F9B-9480-F8D9972688A4}" dt="2022-03-11T17:33:42.649" v="1955"/>
          <ac:picMkLst>
            <pc:docMk/>
            <pc:sldMk cId="2591043449" sldId="256"/>
            <ac:picMk id="5" creationId="{AAA98238-35AD-4284-9F6A-700D52059174}"/>
          </ac:picMkLst>
        </pc:picChg>
        <pc:picChg chg="del mod">
          <ac:chgData name="Flávia Souza" userId="6e0a1741d7731257" providerId="LiveId" clId="{D99C8060-E991-4F9B-9480-F8D9972688A4}" dt="2022-03-11T10:54:57.296" v="410" actId="478"/>
          <ac:picMkLst>
            <pc:docMk/>
            <pc:sldMk cId="2591043449" sldId="256"/>
            <ac:picMk id="5" creationId="{AB02E6DD-6921-4F7F-BC3E-9A33D4BA22F7}"/>
          </ac:picMkLst>
        </pc:picChg>
        <pc:picChg chg="add del mod">
          <ac:chgData name="Flávia Souza" userId="6e0a1741d7731257" providerId="LiveId" clId="{D99C8060-E991-4F9B-9480-F8D9972688A4}" dt="2022-03-11T15:40:08.648" v="1373" actId="21"/>
          <ac:picMkLst>
            <pc:docMk/>
            <pc:sldMk cId="2591043449" sldId="256"/>
            <ac:picMk id="1028" creationId="{4738DB09-3FEB-400F-BF1E-227CD59902B1}"/>
          </ac:picMkLst>
        </pc:picChg>
      </pc:sldChg>
      <pc:sldChg chg="addSp delSp modSp mod setBg">
        <pc:chgData name="Flávia Souza" userId="6e0a1741d7731257" providerId="LiveId" clId="{D99C8060-E991-4F9B-9480-F8D9972688A4}" dt="2022-03-11T18:10:55.319" v="2179" actId="20577"/>
        <pc:sldMkLst>
          <pc:docMk/>
          <pc:sldMk cId="411914143" sldId="257"/>
        </pc:sldMkLst>
        <pc:spChg chg="add mod">
          <ac:chgData name="Flávia Souza" userId="6e0a1741d7731257" providerId="LiveId" clId="{D99C8060-E991-4F9B-9480-F8D9972688A4}" dt="2022-03-11T17:34:22.754" v="1965" actId="20577"/>
          <ac:spMkLst>
            <pc:docMk/>
            <pc:sldMk cId="411914143" sldId="257"/>
            <ac:spMk id="6" creationId="{8E6C4921-5C78-498E-9813-F5C90BB9DCB4}"/>
          </ac:spMkLst>
        </pc:spChg>
        <pc:spChg chg="add mod">
          <ac:chgData name="Flávia Souza" userId="6e0a1741d7731257" providerId="LiveId" clId="{D99C8060-E991-4F9B-9480-F8D9972688A4}" dt="2022-03-11T15:25:08.803" v="1203" actId="1076"/>
          <ac:spMkLst>
            <pc:docMk/>
            <pc:sldMk cId="411914143" sldId="257"/>
            <ac:spMk id="14" creationId="{2FF70194-95B4-4024-AACC-A15735B07F1B}"/>
          </ac:spMkLst>
        </pc:spChg>
        <pc:spChg chg="add mod">
          <ac:chgData name="Flávia Souza" userId="6e0a1741d7731257" providerId="LiveId" clId="{D99C8060-E991-4F9B-9480-F8D9972688A4}" dt="2022-03-11T18:10:55.319" v="2179" actId="20577"/>
          <ac:spMkLst>
            <pc:docMk/>
            <pc:sldMk cId="411914143" sldId="257"/>
            <ac:spMk id="15" creationId="{D5DB7CBC-819A-4DC1-B2D5-10F5B5BFB708}"/>
          </ac:spMkLst>
        </pc:spChg>
        <pc:spChg chg="add del mod">
          <ac:chgData name="Flávia Souza" userId="6e0a1741d7731257" providerId="LiveId" clId="{D99C8060-E991-4F9B-9480-F8D9972688A4}" dt="2022-03-11T10:41:01.988" v="199" actId="478"/>
          <ac:spMkLst>
            <pc:docMk/>
            <pc:sldMk cId="411914143" sldId="257"/>
            <ac:spMk id="18" creationId="{062A5E74-C4F0-4AB5-9040-8BF59246883E}"/>
          </ac:spMkLst>
        </pc:spChg>
        <pc:picChg chg="add del mod">
          <ac:chgData name="Flávia Souza" userId="6e0a1741d7731257" providerId="LiveId" clId="{D99C8060-E991-4F9B-9480-F8D9972688A4}" dt="2022-03-11T12:46:05.646" v="890" actId="478"/>
          <ac:picMkLst>
            <pc:docMk/>
            <pc:sldMk cId="411914143" sldId="257"/>
            <ac:picMk id="11" creationId="{180D4080-EBF7-447E-A156-F9EBA5449682}"/>
          </ac:picMkLst>
        </pc:picChg>
        <pc:picChg chg="add mod modCrop">
          <ac:chgData name="Flávia Souza" userId="6e0a1741d7731257" providerId="LiveId" clId="{D99C8060-E991-4F9B-9480-F8D9972688A4}" dt="2022-03-11T17:34:10.247" v="1962" actId="14100"/>
          <ac:picMkLst>
            <pc:docMk/>
            <pc:sldMk cId="411914143" sldId="257"/>
            <ac:picMk id="17" creationId="{D8F397D8-7ECE-4D08-B55F-7782A7EC89D1}"/>
          </ac:picMkLst>
        </pc:picChg>
      </pc:sldChg>
      <pc:sldChg chg="addSp delSp modSp mod setBg">
        <pc:chgData name="Flávia Souza" userId="6e0a1741d7731257" providerId="LiveId" clId="{D99C8060-E991-4F9B-9480-F8D9972688A4}" dt="2022-03-11T17:44:21.763" v="2091" actId="14100"/>
        <pc:sldMkLst>
          <pc:docMk/>
          <pc:sldMk cId="954360700" sldId="258"/>
        </pc:sldMkLst>
        <pc:spChg chg="add mod">
          <ac:chgData name="Flávia Souza" userId="6e0a1741d7731257" providerId="LiveId" clId="{D99C8060-E991-4F9B-9480-F8D9972688A4}" dt="2022-03-11T15:48:01.863" v="1448" actId="1076"/>
          <ac:spMkLst>
            <pc:docMk/>
            <pc:sldMk cId="954360700" sldId="258"/>
            <ac:spMk id="8" creationId="{A3BCA065-0A61-435A-92BB-96AC0C67D1FE}"/>
          </ac:spMkLst>
        </pc:spChg>
        <pc:graphicFrameChg chg="add del mod">
          <ac:chgData name="Flávia Souza" userId="6e0a1741d7731257" providerId="LiveId" clId="{D99C8060-E991-4F9B-9480-F8D9972688A4}" dt="2022-03-11T13:45:03.075" v="1120" actId="12084"/>
          <ac:graphicFrameMkLst>
            <pc:docMk/>
            <pc:sldMk cId="954360700" sldId="258"/>
            <ac:graphicFrameMk id="9" creationId="{38EE4662-0A32-4F30-BC02-A0FD2284309D}"/>
          </ac:graphicFrameMkLst>
        </pc:graphicFrameChg>
        <pc:picChg chg="add del mod">
          <ac:chgData name="Flávia Souza" userId="6e0a1741d7731257" providerId="LiveId" clId="{D99C8060-E991-4F9B-9480-F8D9972688A4}" dt="2022-03-11T17:44:21.763" v="2091" actId="14100"/>
          <ac:picMkLst>
            <pc:docMk/>
            <pc:sldMk cId="954360700" sldId="258"/>
            <ac:picMk id="6" creationId="{4C6DBB69-63AA-44BD-8936-564A608BD952}"/>
          </ac:picMkLst>
        </pc:picChg>
      </pc:sldChg>
      <pc:sldChg chg="addSp delSp modSp add mod setBg">
        <pc:chgData name="Flávia Souza" userId="6e0a1741d7731257" providerId="LiveId" clId="{D99C8060-E991-4F9B-9480-F8D9972688A4}" dt="2022-03-11T17:32:42.487" v="1943" actId="29295"/>
        <pc:sldMkLst>
          <pc:docMk/>
          <pc:sldMk cId="520583255" sldId="259"/>
        </pc:sldMkLst>
        <pc:spChg chg="add mod">
          <ac:chgData name="Flávia Souza" userId="6e0a1741d7731257" providerId="LiveId" clId="{D99C8060-E991-4F9B-9480-F8D9972688A4}" dt="2022-03-11T15:44:46.900" v="1433" actId="1076"/>
          <ac:spMkLst>
            <pc:docMk/>
            <pc:sldMk cId="520583255" sldId="259"/>
            <ac:spMk id="2" creationId="{EEB07EC2-4C65-4E0A-9B25-41776CAC738C}"/>
          </ac:spMkLst>
        </pc:spChg>
        <pc:spChg chg="add mod">
          <ac:chgData name="Flávia Souza" userId="6e0a1741d7731257" providerId="LiveId" clId="{D99C8060-E991-4F9B-9480-F8D9972688A4}" dt="2022-03-11T15:43:38.808" v="1414" actId="1076"/>
          <ac:spMkLst>
            <pc:docMk/>
            <pc:sldMk cId="520583255" sldId="259"/>
            <ac:spMk id="6" creationId="{DA83C2A7-39B5-4436-A467-28B7579FD224}"/>
          </ac:spMkLst>
        </pc:spChg>
        <pc:spChg chg="add del mod">
          <ac:chgData name="Flávia Souza" userId="6e0a1741d7731257" providerId="LiveId" clId="{D99C8060-E991-4F9B-9480-F8D9972688A4}" dt="2022-03-11T10:52:35.816" v="403" actId="478"/>
          <ac:spMkLst>
            <pc:docMk/>
            <pc:sldMk cId="520583255" sldId="259"/>
            <ac:spMk id="8" creationId="{10D638D7-38B7-4701-A9E9-A949AE594F2C}"/>
          </ac:spMkLst>
        </pc:spChg>
        <pc:picChg chg="add mod">
          <ac:chgData name="Flávia Souza" userId="6e0a1741d7731257" providerId="LiveId" clId="{D99C8060-E991-4F9B-9480-F8D9972688A4}" dt="2022-03-11T17:32:42.487" v="1943" actId="29295"/>
          <ac:picMkLst>
            <pc:docMk/>
            <pc:sldMk cId="520583255" sldId="259"/>
            <ac:picMk id="4" creationId="{F90FE867-6C56-4202-A27D-6EEF31674418}"/>
          </ac:picMkLst>
        </pc:picChg>
        <pc:picChg chg="del">
          <ac:chgData name="Flávia Souza" userId="6e0a1741d7731257" providerId="LiveId" clId="{D99C8060-E991-4F9B-9480-F8D9972688A4}" dt="2022-03-11T10:51:27.737" v="395" actId="478"/>
          <ac:picMkLst>
            <pc:docMk/>
            <pc:sldMk cId="520583255" sldId="259"/>
            <ac:picMk id="5" creationId="{AB02E6DD-6921-4F7F-BC3E-9A33D4BA22F7}"/>
          </ac:picMkLst>
        </pc:picChg>
        <pc:picChg chg="add del mod">
          <ac:chgData name="Flávia Souza" userId="6e0a1741d7731257" providerId="LiveId" clId="{D99C8060-E991-4F9B-9480-F8D9972688A4}" dt="2022-03-11T15:47:12.314" v="1441" actId="1440"/>
          <ac:picMkLst>
            <pc:docMk/>
            <pc:sldMk cId="520583255" sldId="259"/>
            <ac:picMk id="2050" creationId="{68578ADB-EEAF-4E69-BBA3-4593EF496B76}"/>
          </ac:picMkLst>
        </pc:picChg>
      </pc:sldChg>
      <pc:sldChg chg="new del">
        <pc:chgData name="Flávia Souza" userId="6e0a1741d7731257" providerId="LiveId" clId="{D99C8060-E991-4F9B-9480-F8D9972688A4}" dt="2022-03-11T10:45:49.857" v="361" actId="680"/>
        <pc:sldMkLst>
          <pc:docMk/>
          <pc:sldMk cId="1644171056" sldId="259"/>
        </pc:sldMkLst>
      </pc:sldChg>
      <pc:sldChg chg="addSp delSp modSp new mod setBg">
        <pc:chgData name="Flávia Souza" userId="6e0a1741d7731257" providerId="LiveId" clId="{D99C8060-E991-4F9B-9480-F8D9972688A4}" dt="2022-03-11T17:44:16.834" v="2090" actId="14100"/>
        <pc:sldMkLst>
          <pc:docMk/>
          <pc:sldMk cId="1136885591" sldId="260"/>
        </pc:sldMkLst>
        <pc:spChg chg="del">
          <ac:chgData name="Flávia Souza" userId="6e0a1741d7731257" providerId="LiveId" clId="{D99C8060-E991-4F9B-9480-F8D9972688A4}" dt="2022-03-11T10:49:39.402" v="380" actId="478"/>
          <ac:spMkLst>
            <pc:docMk/>
            <pc:sldMk cId="1136885591" sldId="260"/>
            <ac:spMk id="2" creationId="{270F7EA0-AB16-4A5E-A831-6C46FD8F864A}"/>
          </ac:spMkLst>
        </pc:spChg>
        <pc:spChg chg="del">
          <ac:chgData name="Flávia Souza" userId="6e0a1741d7731257" providerId="LiveId" clId="{D99C8060-E991-4F9B-9480-F8D9972688A4}" dt="2022-03-11T10:49:04.573" v="377" actId="931"/>
          <ac:spMkLst>
            <pc:docMk/>
            <pc:sldMk cId="1136885591" sldId="260"/>
            <ac:spMk id="3" creationId="{B6DE1642-90C7-4C94-A119-A26960EE9214}"/>
          </ac:spMkLst>
        </pc:spChg>
        <pc:spChg chg="add del mod">
          <ac:chgData name="Flávia Souza" userId="6e0a1741d7731257" providerId="LiveId" clId="{D99C8060-E991-4F9B-9480-F8D9972688A4}" dt="2022-03-11T10:50:34.217" v="388" actId="478"/>
          <ac:spMkLst>
            <pc:docMk/>
            <pc:sldMk cId="1136885591" sldId="260"/>
            <ac:spMk id="7" creationId="{5A24B991-4DAC-4DE7-B592-2D9991E7D514}"/>
          </ac:spMkLst>
        </pc:spChg>
        <pc:spChg chg="add mod">
          <ac:chgData name="Flávia Souza" userId="6e0a1741d7731257" providerId="LiveId" clId="{D99C8060-E991-4F9B-9480-F8D9972688A4}" dt="2022-03-11T17:43:35.120" v="2081" actId="12"/>
          <ac:spMkLst>
            <pc:docMk/>
            <pc:sldMk cId="1136885591" sldId="260"/>
            <ac:spMk id="11" creationId="{C984BD09-4DFE-4E39-A3B9-959B3044A232}"/>
          </ac:spMkLst>
        </pc:spChg>
        <pc:graphicFrameChg chg="add del mod">
          <ac:chgData name="Flávia Souza" userId="6e0a1741d7731257" providerId="LiveId" clId="{D99C8060-E991-4F9B-9480-F8D9972688A4}" dt="2022-03-11T13:44:04.292" v="1109" actId="12084"/>
          <ac:graphicFrameMkLst>
            <pc:docMk/>
            <pc:sldMk cId="1136885591" sldId="260"/>
            <ac:graphicFrameMk id="12" creationId="{A7604A16-FB68-4596-AAC9-5774708011D8}"/>
          </ac:graphicFrameMkLst>
        </pc:graphicFrameChg>
        <pc:graphicFrameChg chg="add del mod">
          <ac:chgData name="Flávia Souza" userId="6e0a1741d7731257" providerId="LiveId" clId="{D99C8060-E991-4F9B-9480-F8D9972688A4}" dt="2022-03-11T13:44:24.461" v="1111" actId="12084"/>
          <ac:graphicFrameMkLst>
            <pc:docMk/>
            <pc:sldMk cId="1136885591" sldId="260"/>
            <ac:graphicFrameMk id="13" creationId="{B9128976-8E07-45CD-9914-356D0E475533}"/>
          </ac:graphicFrameMkLst>
        </pc:graphicFrameChg>
        <pc:picChg chg="add del mod">
          <ac:chgData name="Flávia Souza" userId="6e0a1741d7731257" providerId="LiveId" clId="{D99C8060-E991-4F9B-9480-F8D9972688A4}" dt="2022-03-11T10:50:23.710" v="387" actId="478"/>
          <ac:picMkLst>
            <pc:docMk/>
            <pc:sldMk cId="1136885591" sldId="260"/>
            <ac:picMk id="5" creationId="{233FD777-5A07-46D4-8A8B-8C6F5B23A4D3}"/>
          </ac:picMkLst>
        </pc:picChg>
        <pc:picChg chg="add del mod">
          <ac:chgData name="Flávia Souza" userId="6e0a1741d7731257" providerId="LiveId" clId="{D99C8060-E991-4F9B-9480-F8D9972688A4}" dt="2022-03-11T17:44:16.834" v="2090" actId="14100"/>
          <ac:picMkLst>
            <pc:docMk/>
            <pc:sldMk cId="1136885591" sldId="260"/>
            <ac:picMk id="9" creationId="{7F446DD1-E245-4B36-BA3D-C901F94D50D8}"/>
          </ac:picMkLst>
        </pc:picChg>
      </pc:sldChg>
      <pc:sldChg chg="addSp delSp modSp new mod setBg">
        <pc:chgData name="Flávia Souza" userId="6e0a1741d7731257" providerId="LiveId" clId="{D99C8060-E991-4F9B-9480-F8D9972688A4}" dt="2022-03-11T17:44:09.122" v="2089" actId="14100"/>
        <pc:sldMkLst>
          <pc:docMk/>
          <pc:sldMk cId="1629210582" sldId="261"/>
        </pc:sldMkLst>
        <pc:spChg chg="del">
          <ac:chgData name="Flávia Souza" userId="6e0a1741d7731257" providerId="LiveId" clId="{D99C8060-E991-4F9B-9480-F8D9972688A4}" dt="2022-03-11T10:46:50.336" v="375" actId="478"/>
          <ac:spMkLst>
            <pc:docMk/>
            <pc:sldMk cId="1629210582" sldId="261"/>
            <ac:spMk id="2" creationId="{6F3B5C37-5C51-4DC4-B724-8617D2996509}"/>
          </ac:spMkLst>
        </pc:spChg>
        <pc:spChg chg="del">
          <ac:chgData name="Flávia Souza" userId="6e0a1741d7731257" providerId="LiveId" clId="{D99C8060-E991-4F9B-9480-F8D9972688A4}" dt="2022-03-11T10:46:53.703" v="376" actId="478"/>
          <ac:spMkLst>
            <pc:docMk/>
            <pc:sldMk cId="1629210582" sldId="261"/>
            <ac:spMk id="3" creationId="{83F0C2F4-D774-4019-A426-27E31D4C1B51}"/>
          </ac:spMkLst>
        </pc:spChg>
        <pc:spChg chg="add del">
          <ac:chgData name="Flávia Souza" userId="6e0a1741d7731257" providerId="LiveId" clId="{D99C8060-E991-4F9B-9480-F8D9972688A4}" dt="2022-03-11T11:12:19.847" v="429" actId="22"/>
          <ac:spMkLst>
            <pc:docMk/>
            <pc:sldMk cId="1629210582" sldId="261"/>
            <ac:spMk id="6" creationId="{08B20F87-BE0B-49E0-88FF-FF9C5F9C46DE}"/>
          </ac:spMkLst>
        </pc:spChg>
        <pc:spChg chg="add del mod">
          <ac:chgData name="Flávia Souza" userId="6e0a1741d7731257" providerId="LiveId" clId="{D99C8060-E991-4F9B-9480-F8D9972688A4}" dt="2022-03-11T13:09:34.506" v="920" actId="21"/>
          <ac:spMkLst>
            <pc:docMk/>
            <pc:sldMk cId="1629210582" sldId="261"/>
            <ac:spMk id="8" creationId="{F191ADC6-ABA8-4B7C-82B0-3BC022257307}"/>
          </ac:spMkLst>
        </pc:spChg>
        <pc:spChg chg="add del mod">
          <ac:chgData name="Flávia Souza" userId="6e0a1741d7731257" providerId="LiveId" clId="{D99C8060-E991-4F9B-9480-F8D9972688A4}" dt="2022-03-11T13:13:14.435" v="967" actId="21"/>
          <ac:spMkLst>
            <pc:docMk/>
            <pc:sldMk cId="1629210582" sldId="261"/>
            <ac:spMk id="9" creationId="{9046E3B2-2585-41FA-9333-3F5D389C43B9}"/>
          </ac:spMkLst>
        </pc:spChg>
        <pc:spChg chg="add mod">
          <ac:chgData name="Flávia Souza" userId="6e0a1741d7731257" providerId="LiveId" clId="{D99C8060-E991-4F9B-9480-F8D9972688A4}" dt="2022-03-11T15:50:02.654" v="1477" actId="122"/>
          <ac:spMkLst>
            <pc:docMk/>
            <pc:sldMk cId="1629210582" sldId="261"/>
            <ac:spMk id="27" creationId="{D8637CB9-2E1E-4676-8C00-0FA7479A2C70}"/>
          </ac:spMkLst>
        </pc:spChg>
        <pc:picChg chg="add del mod">
          <ac:chgData name="Flávia Souza" userId="6e0a1741d7731257" providerId="LiveId" clId="{D99C8060-E991-4F9B-9480-F8D9972688A4}" dt="2022-03-11T13:09:29.202" v="919" actId="478"/>
          <ac:picMkLst>
            <pc:docMk/>
            <pc:sldMk cId="1629210582" sldId="261"/>
            <ac:picMk id="3074" creationId="{F324CC8A-9D0E-4A73-9A5E-44C1399AEF59}"/>
          </ac:picMkLst>
        </pc:picChg>
        <pc:picChg chg="add del mod">
          <ac:chgData name="Flávia Souza" userId="6e0a1741d7731257" providerId="LiveId" clId="{D99C8060-E991-4F9B-9480-F8D9972688A4}" dt="2022-03-11T17:44:09.122" v="2089" actId="14100"/>
          <ac:picMkLst>
            <pc:docMk/>
            <pc:sldMk cId="1629210582" sldId="261"/>
            <ac:picMk id="3076" creationId="{6391E356-490B-483E-8956-4D36D4FE62CC}"/>
          </ac:picMkLst>
        </pc:picChg>
        <pc:inkChg chg="add del">
          <ac:chgData name="Flávia Souza" userId="6e0a1741d7731257" providerId="LiveId" clId="{D99C8060-E991-4F9B-9480-F8D9972688A4}" dt="2022-03-11T13:12:24.245" v="957" actId="9405"/>
          <ac:inkMkLst>
            <pc:docMk/>
            <pc:sldMk cId="1629210582" sldId="261"/>
            <ac:inkMk id="7" creationId="{63855A96-33BF-49EE-84C9-03E64309BDA3}"/>
          </ac:inkMkLst>
        </pc:inkChg>
        <pc:inkChg chg="add del">
          <ac:chgData name="Flávia Souza" userId="6e0a1741d7731257" providerId="LiveId" clId="{D99C8060-E991-4F9B-9480-F8D9972688A4}" dt="2022-03-11T13:12:24.036" v="956" actId="9405"/>
          <ac:inkMkLst>
            <pc:docMk/>
            <pc:sldMk cId="1629210582" sldId="261"/>
            <ac:inkMk id="10" creationId="{DCD33271-1821-44FF-905B-F0C45B75DB8F}"/>
          </ac:inkMkLst>
        </pc:inkChg>
        <pc:inkChg chg="add del">
          <ac:chgData name="Flávia Souza" userId="6e0a1741d7731257" providerId="LiveId" clId="{D99C8060-E991-4F9B-9480-F8D9972688A4}" dt="2022-03-11T13:12:23.850" v="955" actId="9405"/>
          <ac:inkMkLst>
            <pc:docMk/>
            <pc:sldMk cId="1629210582" sldId="261"/>
            <ac:inkMk id="11" creationId="{88758F3A-6B79-411F-A002-7D4012B380EB}"/>
          </ac:inkMkLst>
        </pc:inkChg>
        <pc:inkChg chg="add del">
          <ac:chgData name="Flávia Souza" userId="6e0a1741d7731257" providerId="LiveId" clId="{D99C8060-E991-4F9B-9480-F8D9972688A4}" dt="2022-03-11T13:12:23.655" v="954" actId="9405"/>
          <ac:inkMkLst>
            <pc:docMk/>
            <pc:sldMk cId="1629210582" sldId="261"/>
            <ac:inkMk id="12" creationId="{D164B935-83A5-46AE-94E7-1AD6F428D003}"/>
          </ac:inkMkLst>
        </pc:inkChg>
        <pc:inkChg chg="add del">
          <ac:chgData name="Flávia Souza" userId="6e0a1741d7731257" providerId="LiveId" clId="{D99C8060-E991-4F9B-9480-F8D9972688A4}" dt="2022-03-11T13:12:23.465" v="953" actId="9405"/>
          <ac:inkMkLst>
            <pc:docMk/>
            <pc:sldMk cId="1629210582" sldId="261"/>
            <ac:inkMk id="13" creationId="{A1D705D8-BE7C-42F2-901E-B65CC728E8E2}"/>
          </ac:inkMkLst>
        </pc:inkChg>
        <pc:inkChg chg="add del">
          <ac:chgData name="Flávia Souza" userId="6e0a1741d7731257" providerId="LiveId" clId="{D99C8060-E991-4F9B-9480-F8D9972688A4}" dt="2022-03-11T13:12:23.262" v="952" actId="9405"/>
          <ac:inkMkLst>
            <pc:docMk/>
            <pc:sldMk cId="1629210582" sldId="261"/>
            <ac:inkMk id="14" creationId="{DA05D22F-BA1D-477B-B062-53B326071941}"/>
          </ac:inkMkLst>
        </pc:inkChg>
        <pc:inkChg chg="add del">
          <ac:chgData name="Flávia Souza" userId="6e0a1741d7731257" providerId="LiveId" clId="{D99C8060-E991-4F9B-9480-F8D9972688A4}" dt="2022-03-11T13:12:02.495" v="933" actId="9405"/>
          <ac:inkMkLst>
            <pc:docMk/>
            <pc:sldMk cId="1629210582" sldId="261"/>
            <ac:inkMk id="15" creationId="{ABC53097-6190-49D6-9565-7F589A6EE036}"/>
          </ac:inkMkLst>
        </pc:inkChg>
        <pc:inkChg chg="add del">
          <ac:chgData name="Flávia Souza" userId="6e0a1741d7731257" providerId="LiveId" clId="{D99C8060-E991-4F9B-9480-F8D9972688A4}" dt="2022-03-11T13:12:23.060" v="951" actId="9405"/>
          <ac:inkMkLst>
            <pc:docMk/>
            <pc:sldMk cId="1629210582" sldId="261"/>
            <ac:inkMk id="16" creationId="{3794A47D-C93F-4D00-B0C8-960A81114DCB}"/>
          </ac:inkMkLst>
        </pc:inkChg>
        <pc:inkChg chg="add del">
          <ac:chgData name="Flávia Souza" userId="6e0a1741d7731257" providerId="LiveId" clId="{D99C8060-E991-4F9B-9480-F8D9972688A4}" dt="2022-03-11T13:12:22.852" v="950" actId="9405"/>
          <ac:inkMkLst>
            <pc:docMk/>
            <pc:sldMk cId="1629210582" sldId="261"/>
            <ac:inkMk id="17" creationId="{1778EB9B-4AC1-4951-A03D-2282FE98EE7E}"/>
          </ac:inkMkLst>
        </pc:inkChg>
        <pc:inkChg chg="add del">
          <ac:chgData name="Flávia Souza" userId="6e0a1741d7731257" providerId="LiveId" clId="{D99C8060-E991-4F9B-9480-F8D9972688A4}" dt="2022-03-11T13:12:22.626" v="949" actId="9405"/>
          <ac:inkMkLst>
            <pc:docMk/>
            <pc:sldMk cId="1629210582" sldId="261"/>
            <ac:inkMk id="18" creationId="{7C543578-9F05-43AF-8D7D-937F562D475E}"/>
          </ac:inkMkLst>
        </pc:inkChg>
        <pc:inkChg chg="add del">
          <ac:chgData name="Flávia Souza" userId="6e0a1741d7731257" providerId="LiveId" clId="{D99C8060-E991-4F9B-9480-F8D9972688A4}" dt="2022-03-11T13:12:22.400" v="948" actId="9405"/>
          <ac:inkMkLst>
            <pc:docMk/>
            <pc:sldMk cId="1629210582" sldId="261"/>
            <ac:inkMk id="19" creationId="{BDBB9BF5-8C69-47E8-A7DD-065280FBC29A}"/>
          </ac:inkMkLst>
        </pc:inkChg>
        <pc:inkChg chg="add del">
          <ac:chgData name="Flávia Souza" userId="6e0a1741d7731257" providerId="LiveId" clId="{D99C8060-E991-4F9B-9480-F8D9972688A4}" dt="2022-03-11T13:12:22.150" v="947" actId="9405"/>
          <ac:inkMkLst>
            <pc:docMk/>
            <pc:sldMk cId="1629210582" sldId="261"/>
            <ac:inkMk id="20" creationId="{7F2C0DAC-2BFC-4329-BD67-0DD9116A1A82}"/>
          </ac:inkMkLst>
        </pc:inkChg>
        <pc:inkChg chg="add del">
          <ac:chgData name="Flávia Souza" userId="6e0a1741d7731257" providerId="LiveId" clId="{D99C8060-E991-4F9B-9480-F8D9972688A4}" dt="2022-03-11T13:12:21.028" v="944" actId="9405"/>
          <ac:inkMkLst>
            <pc:docMk/>
            <pc:sldMk cId="1629210582" sldId="261"/>
            <ac:inkMk id="21" creationId="{53A2E0A5-B22E-4D93-999B-95E4125D7246}"/>
          </ac:inkMkLst>
        </pc:inkChg>
        <pc:inkChg chg="add del">
          <ac:chgData name="Flávia Souza" userId="6e0a1741d7731257" providerId="LiveId" clId="{D99C8060-E991-4F9B-9480-F8D9972688A4}" dt="2022-03-11T13:12:20.755" v="943" actId="9405"/>
          <ac:inkMkLst>
            <pc:docMk/>
            <pc:sldMk cId="1629210582" sldId="261"/>
            <ac:inkMk id="22" creationId="{F748ABCE-AD49-40E3-B6A6-2BA7F2B1EB19}"/>
          </ac:inkMkLst>
        </pc:inkChg>
        <pc:inkChg chg="add del">
          <ac:chgData name="Flávia Souza" userId="6e0a1741d7731257" providerId="LiveId" clId="{D99C8060-E991-4F9B-9480-F8D9972688A4}" dt="2022-03-11T13:12:20.441" v="942" actId="9405"/>
          <ac:inkMkLst>
            <pc:docMk/>
            <pc:sldMk cId="1629210582" sldId="261"/>
            <ac:inkMk id="23" creationId="{FD1C2508-96F3-45F3-B927-1401D5BBF5EB}"/>
          </ac:inkMkLst>
        </pc:inkChg>
        <pc:inkChg chg="add del">
          <ac:chgData name="Flávia Souza" userId="6e0a1741d7731257" providerId="LiveId" clId="{D99C8060-E991-4F9B-9480-F8D9972688A4}" dt="2022-03-11T13:12:21.870" v="946" actId="9405"/>
          <ac:inkMkLst>
            <pc:docMk/>
            <pc:sldMk cId="1629210582" sldId="261"/>
            <ac:inkMk id="24" creationId="{31E500F2-00A3-4FF3-828F-35B55EBB9866}"/>
          </ac:inkMkLst>
        </pc:inkChg>
      </pc:sldChg>
      <pc:sldChg chg="addSp delSp modSp new mod setBg">
        <pc:chgData name="Flávia Souza" userId="6e0a1741d7731257" providerId="LiveId" clId="{D99C8060-E991-4F9B-9480-F8D9972688A4}" dt="2022-03-11T18:12:48.385" v="2180" actId="14100"/>
        <pc:sldMkLst>
          <pc:docMk/>
          <pc:sldMk cId="179028065" sldId="262"/>
        </pc:sldMkLst>
        <pc:spChg chg="del">
          <ac:chgData name="Flávia Souza" userId="6e0a1741d7731257" providerId="LiveId" clId="{D99C8060-E991-4F9B-9480-F8D9972688A4}" dt="2022-03-11T11:12:38.407" v="432" actId="478"/>
          <ac:spMkLst>
            <pc:docMk/>
            <pc:sldMk cId="179028065" sldId="262"/>
            <ac:spMk id="2" creationId="{FF14101E-C6DF-4018-9C9F-4DF8A4C4AF67}"/>
          </ac:spMkLst>
        </pc:spChg>
        <pc:spChg chg="del">
          <ac:chgData name="Flávia Souza" userId="6e0a1741d7731257" providerId="LiveId" clId="{D99C8060-E991-4F9B-9480-F8D9972688A4}" dt="2022-03-11T11:12:39.647" v="433" actId="478"/>
          <ac:spMkLst>
            <pc:docMk/>
            <pc:sldMk cId="179028065" sldId="262"/>
            <ac:spMk id="3" creationId="{8FB13942-AB93-4F66-9435-DE0265BAE354}"/>
          </ac:spMkLst>
        </pc:spChg>
        <pc:spChg chg="add del mod">
          <ac:chgData name="Flávia Souza" userId="6e0a1741d7731257" providerId="LiveId" clId="{D99C8060-E991-4F9B-9480-F8D9972688A4}" dt="2022-03-11T13:07:02.107" v="910" actId="21"/>
          <ac:spMkLst>
            <pc:docMk/>
            <pc:sldMk cId="179028065" sldId="262"/>
            <ac:spMk id="10" creationId="{6343F1DD-8254-4214-B711-D02095467828}"/>
          </ac:spMkLst>
        </pc:spChg>
        <pc:spChg chg="add del mod">
          <ac:chgData name="Flávia Souza" userId="6e0a1741d7731257" providerId="LiveId" clId="{D99C8060-E991-4F9B-9480-F8D9972688A4}" dt="2022-03-11T13:16:37.818" v="1039" actId="21"/>
          <ac:spMkLst>
            <pc:docMk/>
            <pc:sldMk cId="179028065" sldId="262"/>
            <ac:spMk id="12" creationId="{0C1CD458-BAAA-4C48-AAFB-1A7F6CAFF361}"/>
          </ac:spMkLst>
        </pc:spChg>
        <pc:spChg chg="add mod">
          <ac:chgData name="Flávia Souza" userId="6e0a1741d7731257" providerId="LiveId" clId="{D99C8060-E991-4F9B-9480-F8D9972688A4}" dt="2022-03-11T18:12:48.385" v="2180" actId="14100"/>
          <ac:spMkLst>
            <pc:docMk/>
            <pc:sldMk cId="179028065" sldId="262"/>
            <ac:spMk id="14" creationId="{8D97CA58-0068-4A94-AED1-E70BD5EEF083}"/>
          </ac:spMkLst>
        </pc:spChg>
        <pc:picChg chg="add del mod">
          <ac:chgData name="Flávia Souza" userId="6e0a1741d7731257" providerId="LiveId" clId="{D99C8060-E991-4F9B-9480-F8D9972688A4}" dt="2022-03-11T11:22:18.531" v="443" actId="478"/>
          <ac:picMkLst>
            <pc:docMk/>
            <pc:sldMk cId="179028065" sldId="262"/>
            <ac:picMk id="5" creationId="{9F84AEDA-A457-49C6-978C-B0875CBA65E3}"/>
          </ac:picMkLst>
        </pc:picChg>
        <pc:picChg chg="add del mod">
          <ac:chgData name="Flávia Souza" userId="6e0a1741d7731257" providerId="LiveId" clId="{D99C8060-E991-4F9B-9480-F8D9972688A4}" dt="2022-03-11T13:06:49.746" v="907" actId="478"/>
          <ac:picMkLst>
            <pc:docMk/>
            <pc:sldMk cId="179028065" sldId="262"/>
            <ac:picMk id="7" creationId="{0DCA8410-B3A7-4474-B475-85E3DFE783AC}"/>
          </ac:picMkLst>
        </pc:picChg>
        <pc:picChg chg="add del mod">
          <ac:chgData name="Flávia Souza" userId="6e0a1741d7731257" providerId="LiveId" clId="{D99C8060-E991-4F9B-9480-F8D9972688A4}" dt="2022-03-11T11:17:20.902" v="439" actId="478"/>
          <ac:picMkLst>
            <pc:docMk/>
            <pc:sldMk cId="179028065" sldId="262"/>
            <ac:picMk id="4098" creationId="{6B699377-8D27-4A52-8544-E5D5C3E7FC93}"/>
          </ac:picMkLst>
        </pc:picChg>
        <pc:picChg chg="add del mod">
          <ac:chgData name="Flávia Souza" userId="6e0a1741d7731257" providerId="LiveId" clId="{D99C8060-E991-4F9B-9480-F8D9972688A4}" dt="2022-03-11T13:15:59.958" v="1035" actId="21"/>
          <ac:picMkLst>
            <pc:docMk/>
            <pc:sldMk cId="179028065" sldId="262"/>
            <ac:picMk id="4100" creationId="{EA3439F7-4DBE-40EB-8DF9-89C15AE02DA5}"/>
          </ac:picMkLst>
        </pc:picChg>
        <pc:picChg chg="add mod">
          <ac:chgData name="Flávia Souza" userId="6e0a1741d7731257" providerId="LiveId" clId="{D99C8060-E991-4F9B-9480-F8D9972688A4}" dt="2022-03-11T17:44:04.628" v="2088" actId="14100"/>
          <ac:picMkLst>
            <pc:docMk/>
            <pc:sldMk cId="179028065" sldId="262"/>
            <ac:picMk id="4102" creationId="{D5BB5060-59CB-4A7C-9C02-B4B4E2A506A8}"/>
          </ac:picMkLst>
        </pc:picChg>
      </pc:sldChg>
      <pc:sldChg chg="addSp delSp modSp new mod setBg">
        <pc:chgData name="Flávia Souza" userId="6e0a1741d7731257" providerId="LiveId" clId="{D99C8060-E991-4F9B-9480-F8D9972688A4}" dt="2022-03-11T17:44:38.730" v="2093" actId="1440"/>
        <pc:sldMkLst>
          <pc:docMk/>
          <pc:sldMk cId="194876157" sldId="263"/>
        </pc:sldMkLst>
        <pc:spChg chg="del">
          <ac:chgData name="Flávia Souza" userId="6e0a1741d7731257" providerId="LiveId" clId="{D99C8060-E991-4F9B-9480-F8D9972688A4}" dt="2022-03-11T11:27:40.288" v="466" actId="478"/>
          <ac:spMkLst>
            <pc:docMk/>
            <pc:sldMk cId="194876157" sldId="263"/>
            <ac:spMk id="2" creationId="{6F706EC4-A840-4FC2-A44E-D954CC4DB215}"/>
          </ac:spMkLst>
        </pc:spChg>
        <pc:spChg chg="del">
          <ac:chgData name="Flávia Souza" userId="6e0a1741d7731257" providerId="LiveId" clId="{D99C8060-E991-4F9B-9480-F8D9972688A4}" dt="2022-03-11T11:27:44.768" v="467" actId="478"/>
          <ac:spMkLst>
            <pc:docMk/>
            <pc:sldMk cId="194876157" sldId="263"/>
            <ac:spMk id="3" creationId="{8A2FBECD-6BB7-467A-AC39-F13185E8A08E}"/>
          </ac:spMkLst>
        </pc:spChg>
        <pc:spChg chg="add del mod">
          <ac:chgData name="Flávia Souza" userId="6e0a1741d7731257" providerId="LiveId" clId="{D99C8060-E991-4F9B-9480-F8D9972688A4}" dt="2022-03-11T11:30:42.518" v="496" actId="478"/>
          <ac:spMkLst>
            <pc:docMk/>
            <pc:sldMk cId="194876157" sldId="263"/>
            <ac:spMk id="5" creationId="{38956E63-D7B9-4711-B6BF-3B14FB9FF394}"/>
          </ac:spMkLst>
        </pc:spChg>
        <pc:spChg chg="add del mod">
          <ac:chgData name="Flávia Souza" userId="6e0a1741d7731257" providerId="LiveId" clId="{D99C8060-E991-4F9B-9480-F8D9972688A4}" dt="2022-03-11T11:30:34.278" v="493" actId="478"/>
          <ac:spMkLst>
            <pc:docMk/>
            <pc:sldMk cId="194876157" sldId="263"/>
            <ac:spMk id="7" creationId="{D9ADCBE2-FE6F-4F06-A738-AD3EE0F23A5C}"/>
          </ac:spMkLst>
        </pc:spChg>
        <pc:spChg chg="add mod">
          <ac:chgData name="Flávia Souza" userId="6e0a1741d7731257" providerId="LiveId" clId="{D99C8060-E991-4F9B-9480-F8D9972688A4}" dt="2022-03-11T17:10:11.342" v="1715" actId="1076"/>
          <ac:spMkLst>
            <pc:docMk/>
            <pc:sldMk cId="194876157" sldId="263"/>
            <ac:spMk id="16" creationId="{6CE451BA-E6AA-4365-9B19-01FCC7D5617E}"/>
          </ac:spMkLst>
        </pc:spChg>
        <pc:picChg chg="add del mod">
          <ac:chgData name="Flávia Souza" userId="6e0a1741d7731257" providerId="LiveId" clId="{D99C8060-E991-4F9B-9480-F8D9972688A4}" dt="2022-03-11T11:30:29.998" v="491" actId="478"/>
          <ac:picMkLst>
            <pc:docMk/>
            <pc:sldMk cId="194876157" sldId="263"/>
            <ac:picMk id="8" creationId="{67EF0007-C2B8-4BE2-8C38-643602A2220C}"/>
          </ac:picMkLst>
        </pc:picChg>
        <pc:picChg chg="add del mod">
          <ac:chgData name="Flávia Souza" userId="6e0a1741d7731257" providerId="LiveId" clId="{D99C8060-E991-4F9B-9480-F8D9972688A4}" dt="2022-03-11T11:30:24.808" v="489" actId="931"/>
          <ac:picMkLst>
            <pc:docMk/>
            <pc:sldMk cId="194876157" sldId="263"/>
            <ac:picMk id="10" creationId="{05F2DCDA-3393-4E27-8839-3658321ADC5A}"/>
          </ac:picMkLst>
        </pc:picChg>
        <pc:picChg chg="add mod">
          <ac:chgData name="Flávia Souza" userId="6e0a1741d7731257" providerId="LiveId" clId="{D99C8060-E991-4F9B-9480-F8D9972688A4}" dt="2022-03-11T17:44:38.730" v="2093" actId="1440"/>
          <ac:picMkLst>
            <pc:docMk/>
            <pc:sldMk cId="194876157" sldId="263"/>
            <ac:picMk id="12" creationId="{A8353FF8-2CEC-4606-BBCA-B795C87CE3C5}"/>
          </ac:picMkLst>
        </pc:picChg>
        <pc:picChg chg="add mod modCrop">
          <ac:chgData name="Flávia Souza" userId="6e0a1741d7731257" providerId="LiveId" clId="{D99C8060-E991-4F9B-9480-F8D9972688A4}" dt="2022-03-11T17:10:14.946" v="1716" actId="1076"/>
          <ac:picMkLst>
            <pc:docMk/>
            <pc:sldMk cId="194876157" sldId="263"/>
            <ac:picMk id="14" creationId="{D6C54DA9-EBFA-49F7-AE0F-29865B32BFAA}"/>
          </ac:picMkLst>
        </pc:picChg>
      </pc:sldChg>
      <pc:sldChg chg="addSp delSp modSp new mod setBg">
        <pc:chgData name="Flávia Souza" userId="6e0a1741d7731257" providerId="LiveId" clId="{D99C8060-E991-4F9B-9480-F8D9972688A4}" dt="2022-03-11T17:31:22.153" v="1928"/>
        <pc:sldMkLst>
          <pc:docMk/>
          <pc:sldMk cId="1834392371" sldId="264"/>
        </pc:sldMkLst>
        <pc:spChg chg="del">
          <ac:chgData name="Flávia Souza" userId="6e0a1741d7731257" providerId="LiveId" clId="{D99C8060-E991-4F9B-9480-F8D9972688A4}" dt="2022-03-11T11:35:18.986" v="526" actId="478"/>
          <ac:spMkLst>
            <pc:docMk/>
            <pc:sldMk cId="1834392371" sldId="264"/>
            <ac:spMk id="2" creationId="{DDFD1458-76D1-4D60-B78F-F4B091463EF5}"/>
          </ac:spMkLst>
        </pc:spChg>
        <pc:spChg chg="del">
          <ac:chgData name="Flávia Souza" userId="6e0a1741d7731257" providerId="LiveId" clId="{D99C8060-E991-4F9B-9480-F8D9972688A4}" dt="2022-03-11T11:35:21.999" v="527" actId="478"/>
          <ac:spMkLst>
            <pc:docMk/>
            <pc:sldMk cId="1834392371" sldId="264"/>
            <ac:spMk id="3" creationId="{37BE6B06-BB74-4961-A0B1-83E9683BDDB4}"/>
          </ac:spMkLst>
        </pc:spChg>
        <pc:spChg chg="add mod">
          <ac:chgData name="Flávia Souza" userId="6e0a1741d7731257" providerId="LiveId" clId="{D99C8060-E991-4F9B-9480-F8D9972688A4}" dt="2022-03-11T15:53:02.814" v="1519" actId="1076"/>
          <ac:spMkLst>
            <pc:docMk/>
            <pc:sldMk cId="1834392371" sldId="264"/>
            <ac:spMk id="6" creationId="{BABACA6D-5058-473D-83D8-58B3934F0BF5}"/>
          </ac:spMkLst>
        </pc:spChg>
        <pc:picChg chg="add mod">
          <ac:chgData name="Flávia Souza" userId="6e0a1741d7731257" providerId="LiveId" clId="{D99C8060-E991-4F9B-9480-F8D9972688A4}" dt="2022-03-11T17:31:22.153" v="1928"/>
          <ac:picMkLst>
            <pc:docMk/>
            <pc:sldMk cId="1834392371" sldId="264"/>
            <ac:picMk id="8" creationId="{7DC01818-E6D3-4EA9-81C6-5FEC4D401A65}"/>
          </ac:picMkLst>
        </pc:picChg>
        <pc:picChg chg="add del mod">
          <ac:chgData name="Flávia Souza" userId="6e0a1741d7731257" providerId="LiveId" clId="{D99C8060-E991-4F9B-9480-F8D9972688A4}" dt="2022-03-11T13:14:46.025" v="1027" actId="478"/>
          <ac:picMkLst>
            <pc:docMk/>
            <pc:sldMk cId="1834392371" sldId="264"/>
            <ac:picMk id="5122" creationId="{8B8D364A-4AB1-40D5-992E-E9804BA30C55}"/>
          </ac:picMkLst>
        </pc:picChg>
        <pc:picChg chg="add del mod">
          <ac:chgData name="Flávia Souza" userId="6e0a1741d7731257" providerId="LiveId" clId="{D99C8060-E991-4F9B-9480-F8D9972688A4}" dt="2022-03-11T13:15:47.075" v="1034" actId="478"/>
          <ac:picMkLst>
            <pc:docMk/>
            <pc:sldMk cId="1834392371" sldId="264"/>
            <ac:picMk id="5124" creationId="{1EB579B3-4412-4853-B57B-DBB0A7823606}"/>
          </ac:picMkLst>
        </pc:picChg>
      </pc:sldChg>
      <pc:sldChg chg="addSp delSp modSp new mod setBg">
        <pc:chgData name="Flávia Souza" userId="6e0a1741d7731257" providerId="LiveId" clId="{D99C8060-E991-4F9B-9480-F8D9972688A4}" dt="2022-03-11T17:30:48.037" v="1926" actId="12"/>
        <pc:sldMkLst>
          <pc:docMk/>
          <pc:sldMk cId="2602565564" sldId="265"/>
        </pc:sldMkLst>
        <pc:spChg chg="add mod">
          <ac:chgData name="Flávia Souza" userId="6e0a1741d7731257" providerId="LiveId" clId="{D99C8060-E991-4F9B-9480-F8D9972688A4}" dt="2022-03-11T17:30:48.037" v="1926" actId="12"/>
          <ac:spMkLst>
            <pc:docMk/>
            <pc:sldMk cId="2602565564" sldId="265"/>
            <ac:spMk id="2" creationId="{2573B06D-67D9-43ED-BB40-949839B1FBAA}"/>
          </ac:spMkLst>
        </pc:spChg>
        <pc:spChg chg="del">
          <ac:chgData name="Flávia Souza" userId="6e0a1741d7731257" providerId="LiveId" clId="{D99C8060-E991-4F9B-9480-F8D9972688A4}" dt="2022-03-11T11:59:15.730" v="668" actId="478"/>
          <ac:spMkLst>
            <pc:docMk/>
            <pc:sldMk cId="2602565564" sldId="265"/>
            <ac:spMk id="2" creationId="{5CD8ED4E-2033-43A4-8FC6-FFDBD31BB640}"/>
          </ac:spMkLst>
        </pc:spChg>
        <pc:spChg chg="del">
          <ac:chgData name="Flávia Souza" userId="6e0a1741d7731257" providerId="LiveId" clId="{D99C8060-E991-4F9B-9480-F8D9972688A4}" dt="2022-03-11T11:58:51.024" v="665" actId="931"/>
          <ac:spMkLst>
            <pc:docMk/>
            <pc:sldMk cId="2602565564" sldId="265"/>
            <ac:spMk id="3" creationId="{6DBD736D-7393-4F24-9B65-8F9EEE956559}"/>
          </ac:spMkLst>
        </pc:spChg>
        <pc:spChg chg="add del mod">
          <ac:chgData name="Flávia Souza" userId="6e0a1741d7731257" providerId="LiveId" clId="{D99C8060-E991-4F9B-9480-F8D9972688A4}" dt="2022-03-11T11:59:35.641" v="671" actId="478"/>
          <ac:spMkLst>
            <pc:docMk/>
            <pc:sldMk cId="2602565564" sldId="265"/>
            <ac:spMk id="7" creationId="{A0D05BC6-C638-4042-B9CE-E6E17739A61A}"/>
          </ac:spMkLst>
        </pc:spChg>
        <pc:spChg chg="add mod">
          <ac:chgData name="Flávia Souza" userId="6e0a1741d7731257" providerId="LiveId" clId="{D99C8060-E991-4F9B-9480-F8D9972688A4}" dt="2022-03-11T17:11:05.900" v="1725" actId="1076"/>
          <ac:spMkLst>
            <pc:docMk/>
            <pc:sldMk cId="2602565564" sldId="265"/>
            <ac:spMk id="11" creationId="{DDBC88D8-4731-410E-B954-12F7ED950932}"/>
          </ac:spMkLst>
        </pc:spChg>
        <pc:spChg chg="add del mod">
          <ac:chgData name="Flávia Souza" userId="6e0a1741d7731257" providerId="LiveId" clId="{D99C8060-E991-4F9B-9480-F8D9972688A4}" dt="2022-03-11T13:51:52.458" v="1176" actId="22"/>
          <ac:spMkLst>
            <pc:docMk/>
            <pc:sldMk cId="2602565564" sldId="265"/>
            <ac:spMk id="13" creationId="{C5997652-46E8-44E0-93D1-85556E9D5067}"/>
          </ac:spMkLst>
        </pc:spChg>
        <pc:picChg chg="add del mod">
          <ac:chgData name="Flávia Souza" userId="6e0a1741d7731257" providerId="LiveId" clId="{D99C8060-E991-4F9B-9480-F8D9972688A4}" dt="2022-03-11T11:59:26.350" v="670" actId="478"/>
          <ac:picMkLst>
            <pc:docMk/>
            <pc:sldMk cId="2602565564" sldId="265"/>
            <ac:picMk id="5" creationId="{31FB8AC0-B667-4314-AA43-48CB21BC8424}"/>
          </ac:picMkLst>
        </pc:picChg>
        <pc:picChg chg="add mod">
          <ac:chgData name="Flávia Souza" userId="6e0a1741d7731257" providerId="LiveId" clId="{D99C8060-E991-4F9B-9480-F8D9972688A4}" dt="2022-03-11T17:12:06.190" v="1750" actId="1076"/>
          <ac:picMkLst>
            <pc:docMk/>
            <pc:sldMk cId="2602565564" sldId="265"/>
            <ac:picMk id="9" creationId="{6CB0BD25-E2B0-488D-B938-6318CB724AB7}"/>
          </ac:picMkLst>
        </pc:picChg>
      </pc:sldChg>
      <pc:sldChg chg="addSp delSp modSp new mod setBg">
        <pc:chgData name="Flávia Souza" userId="6e0a1741d7731257" providerId="LiveId" clId="{D99C8060-E991-4F9B-9480-F8D9972688A4}" dt="2022-03-11T18:08:58.136" v="2163" actId="20577"/>
        <pc:sldMkLst>
          <pc:docMk/>
          <pc:sldMk cId="1829870339" sldId="266"/>
        </pc:sldMkLst>
        <pc:spChg chg="add mod">
          <ac:chgData name="Flávia Souza" userId="6e0a1741d7731257" providerId="LiveId" clId="{D99C8060-E991-4F9B-9480-F8D9972688A4}" dt="2022-03-11T17:39:11.987" v="2040" actId="2710"/>
          <ac:spMkLst>
            <pc:docMk/>
            <pc:sldMk cId="1829870339" sldId="266"/>
            <ac:spMk id="2" creationId="{345D6A63-B288-4E0B-B4E5-1F9C851A73A0}"/>
          </ac:spMkLst>
        </pc:spChg>
        <pc:spChg chg="del">
          <ac:chgData name="Flávia Souza" userId="6e0a1741d7731257" providerId="LiveId" clId="{D99C8060-E991-4F9B-9480-F8D9972688A4}" dt="2022-03-11T11:38:48.799" v="543" actId="478"/>
          <ac:spMkLst>
            <pc:docMk/>
            <pc:sldMk cId="1829870339" sldId="266"/>
            <ac:spMk id="2" creationId="{43B730A1-8EB4-44C8-BCAD-CA9639472844}"/>
          </ac:spMkLst>
        </pc:spChg>
        <pc:spChg chg="del">
          <ac:chgData name="Flávia Souza" userId="6e0a1741d7731257" providerId="LiveId" clId="{D99C8060-E991-4F9B-9480-F8D9972688A4}" dt="2022-03-11T11:38:50.484" v="544" actId="478"/>
          <ac:spMkLst>
            <pc:docMk/>
            <pc:sldMk cId="1829870339" sldId="266"/>
            <ac:spMk id="3" creationId="{6F339330-42B1-43FA-990E-AD180DF722C3}"/>
          </ac:spMkLst>
        </pc:spChg>
        <pc:spChg chg="add mod">
          <ac:chgData name="Flávia Souza" userId="6e0a1741d7731257" providerId="LiveId" clId="{D99C8060-E991-4F9B-9480-F8D9972688A4}" dt="2022-03-11T17:41:49.087" v="2071" actId="1076"/>
          <ac:spMkLst>
            <pc:docMk/>
            <pc:sldMk cId="1829870339" sldId="266"/>
            <ac:spMk id="4" creationId="{B1458440-F77B-477C-8540-1137B6B855E3}"/>
          </ac:spMkLst>
        </pc:spChg>
        <pc:spChg chg="add mod">
          <ac:chgData name="Flávia Souza" userId="6e0a1741d7731257" providerId="LiveId" clId="{D99C8060-E991-4F9B-9480-F8D9972688A4}" dt="2022-03-11T17:42:27.477" v="2075" actId="14100"/>
          <ac:spMkLst>
            <pc:docMk/>
            <pc:sldMk cId="1829870339" sldId="266"/>
            <ac:spMk id="5" creationId="{86E7B0E3-F244-4399-BDE5-6CDB06A40FCA}"/>
          </ac:spMkLst>
        </pc:spChg>
        <pc:spChg chg="add del">
          <ac:chgData name="Flávia Souza" userId="6e0a1741d7731257" providerId="LiveId" clId="{D99C8060-E991-4F9B-9480-F8D9972688A4}" dt="2022-03-11T11:40:16.866" v="560"/>
          <ac:spMkLst>
            <pc:docMk/>
            <pc:sldMk cId="1829870339" sldId="266"/>
            <ac:spMk id="7" creationId="{9D86EA40-DC34-4440-995F-4D71FF25D049}"/>
          </ac:spMkLst>
        </pc:spChg>
        <pc:spChg chg="add del">
          <ac:chgData name="Flávia Souza" userId="6e0a1741d7731257" providerId="LiveId" clId="{D99C8060-E991-4F9B-9480-F8D9972688A4}" dt="2022-03-11T11:40:16.866" v="560"/>
          <ac:spMkLst>
            <pc:docMk/>
            <pc:sldMk cId="1829870339" sldId="266"/>
            <ac:spMk id="8" creationId="{0A07B7C4-0E6A-43FD-A376-C81E5B17AEB9}"/>
          </ac:spMkLst>
        </pc:spChg>
        <pc:spChg chg="add del mod">
          <ac:chgData name="Flávia Souza" userId="6e0a1741d7731257" providerId="LiveId" clId="{D99C8060-E991-4F9B-9480-F8D9972688A4}" dt="2022-03-11T11:40:38.422" v="566"/>
          <ac:spMkLst>
            <pc:docMk/>
            <pc:sldMk cId="1829870339" sldId="266"/>
            <ac:spMk id="9" creationId="{713BC482-277F-4556-A850-C27C8BC83C48}"/>
          </ac:spMkLst>
        </pc:spChg>
        <pc:spChg chg="add mod">
          <ac:chgData name="Flávia Souza" userId="6e0a1741d7731257" providerId="LiveId" clId="{D99C8060-E991-4F9B-9480-F8D9972688A4}" dt="2022-03-11T11:40:33.238" v="564" actId="14100"/>
          <ac:spMkLst>
            <pc:docMk/>
            <pc:sldMk cId="1829870339" sldId="266"/>
            <ac:spMk id="10" creationId="{C5C88D0E-48BD-479E-AC89-A357F8EB28A4}"/>
          </ac:spMkLst>
        </pc:spChg>
        <pc:spChg chg="add mod">
          <ac:chgData name="Flávia Souza" userId="6e0a1741d7731257" providerId="LiveId" clId="{D99C8060-E991-4F9B-9480-F8D9972688A4}" dt="2022-03-11T17:42:16.048" v="2074" actId="14100"/>
          <ac:spMkLst>
            <pc:docMk/>
            <pc:sldMk cId="1829870339" sldId="266"/>
            <ac:spMk id="11" creationId="{0412D5D4-A645-486C-A275-B2144DCBDF70}"/>
          </ac:spMkLst>
        </pc:spChg>
        <pc:spChg chg="add del mod">
          <ac:chgData name="Flávia Souza" userId="6e0a1741d7731257" providerId="LiveId" clId="{D99C8060-E991-4F9B-9480-F8D9972688A4}" dt="2022-03-11T11:42:05.244" v="593"/>
          <ac:spMkLst>
            <pc:docMk/>
            <pc:sldMk cId="1829870339" sldId="266"/>
            <ac:spMk id="12" creationId="{A394D17F-C376-486A-A424-3EDFEADAB8FA}"/>
          </ac:spMkLst>
        </pc:spChg>
        <pc:spChg chg="add mod">
          <ac:chgData name="Flávia Souza" userId="6e0a1741d7731257" providerId="LiveId" clId="{D99C8060-E991-4F9B-9480-F8D9972688A4}" dt="2022-03-11T17:34:36.882" v="1967" actId="1076"/>
          <ac:spMkLst>
            <pc:docMk/>
            <pc:sldMk cId="1829870339" sldId="266"/>
            <ac:spMk id="13" creationId="{86ADBDDD-7D8A-4168-A7CF-CCBF19EE44E1}"/>
          </ac:spMkLst>
        </pc:spChg>
        <pc:spChg chg="add mod">
          <ac:chgData name="Flávia Souza" userId="6e0a1741d7731257" providerId="LiveId" clId="{D99C8060-E991-4F9B-9480-F8D9972688A4}" dt="2022-03-11T17:42:10.125" v="2073" actId="14100"/>
          <ac:spMkLst>
            <pc:docMk/>
            <pc:sldMk cId="1829870339" sldId="266"/>
            <ac:spMk id="14" creationId="{8C08DE09-4D76-4C8F-9469-FF2C9C82B518}"/>
          </ac:spMkLst>
        </pc:spChg>
        <pc:spChg chg="add del mod">
          <ac:chgData name="Flávia Souza" userId="6e0a1741d7731257" providerId="LiveId" clId="{D99C8060-E991-4F9B-9480-F8D9972688A4}" dt="2022-03-11T11:42:05.244" v="595"/>
          <ac:spMkLst>
            <pc:docMk/>
            <pc:sldMk cId="1829870339" sldId="266"/>
            <ac:spMk id="15" creationId="{ABEF7820-0721-480C-A4D4-3E490B23BD7F}"/>
          </ac:spMkLst>
        </pc:spChg>
        <pc:spChg chg="add del">
          <ac:chgData name="Flávia Souza" userId="6e0a1741d7731257" providerId="LiveId" clId="{D99C8060-E991-4F9B-9480-F8D9972688A4}" dt="2022-03-11T17:38:51.143" v="2036" actId="22"/>
          <ac:spMkLst>
            <pc:docMk/>
            <pc:sldMk cId="1829870339" sldId="266"/>
            <ac:spMk id="15" creationId="{AF69F621-74AF-4A11-8C72-03944EFD1B55}"/>
          </ac:spMkLst>
        </pc:spChg>
        <pc:spChg chg="add mod">
          <ac:chgData name="Flávia Souza" userId="6e0a1741d7731257" providerId="LiveId" clId="{D99C8060-E991-4F9B-9480-F8D9972688A4}" dt="2022-03-11T18:08:58.136" v="2163" actId="20577"/>
          <ac:spMkLst>
            <pc:docMk/>
            <pc:sldMk cId="1829870339" sldId="266"/>
            <ac:spMk id="16" creationId="{55101387-7763-45C3-8617-7BDFEEEE7ECD}"/>
          </ac:spMkLst>
        </pc:spChg>
        <pc:picChg chg="add mod">
          <ac:chgData name="Flávia Souza" userId="6e0a1741d7731257" providerId="LiveId" clId="{D99C8060-E991-4F9B-9480-F8D9972688A4}" dt="2022-03-11T18:08:51.334" v="2161" actId="1076"/>
          <ac:picMkLst>
            <pc:docMk/>
            <pc:sldMk cId="1829870339" sldId="266"/>
            <ac:picMk id="6" creationId="{0100FFAF-19EC-4459-A68A-2181088C50AB}"/>
          </ac:picMkLst>
        </pc:picChg>
        <pc:picChg chg="add mod">
          <ac:chgData name="Flávia Souza" userId="6e0a1741d7731257" providerId="LiveId" clId="{D99C8060-E991-4F9B-9480-F8D9972688A4}" dt="2022-03-11T18:08:48.243" v="2160" actId="1076"/>
          <ac:picMkLst>
            <pc:docMk/>
            <pc:sldMk cId="1829870339" sldId="266"/>
            <ac:picMk id="20" creationId="{EE530B58-BD66-4893-AA82-2373C8A59C8C}"/>
          </ac:picMkLst>
        </pc:picChg>
        <pc:picChg chg="add del">
          <ac:chgData name="Flávia Souza" userId="6e0a1741d7731257" providerId="LiveId" clId="{D99C8060-E991-4F9B-9480-F8D9972688A4}" dt="2022-03-11T11:40:16.866" v="560"/>
          <ac:picMkLst>
            <pc:docMk/>
            <pc:sldMk cId="1829870339" sldId="266"/>
            <ac:picMk id="6145" creationId="{FAF0FD5B-26FA-4FF2-8798-0E1DA9F02ED4}"/>
          </ac:picMkLst>
        </pc:picChg>
        <pc:picChg chg="add mod">
          <ac:chgData name="Flávia Souza" userId="6e0a1741d7731257" providerId="LiveId" clId="{D99C8060-E991-4F9B-9480-F8D9972688A4}" dt="2022-03-11T17:41:11.846" v="2064" actId="1076"/>
          <ac:picMkLst>
            <pc:docMk/>
            <pc:sldMk cId="1829870339" sldId="266"/>
            <ac:picMk id="6148" creationId="{2AEBB00E-B793-499B-B50A-50DB7DE1E0D5}"/>
          </ac:picMkLst>
        </pc:picChg>
        <pc:picChg chg="add mod">
          <ac:chgData name="Flávia Souza" userId="6e0a1741d7731257" providerId="LiveId" clId="{D99C8060-E991-4F9B-9480-F8D9972688A4}" dt="2022-03-11T17:42:01.879" v="2072" actId="1076"/>
          <ac:picMkLst>
            <pc:docMk/>
            <pc:sldMk cId="1829870339" sldId="266"/>
            <ac:picMk id="6151" creationId="{D9725C4F-C00E-4EDF-B172-C464BCF58D04}"/>
          </ac:picMkLst>
        </pc:picChg>
      </pc:sldChg>
      <pc:sldChg chg="addSp delSp modSp new mod setBg">
        <pc:chgData name="Flávia Souza" userId="6e0a1741d7731257" providerId="LiveId" clId="{D99C8060-E991-4F9B-9480-F8D9972688A4}" dt="2022-03-11T17:31:04.861" v="1927"/>
        <pc:sldMkLst>
          <pc:docMk/>
          <pc:sldMk cId="628334296" sldId="267"/>
        </pc:sldMkLst>
        <pc:spChg chg="del">
          <ac:chgData name="Flávia Souza" userId="6e0a1741d7731257" providerId="LiveId" clId="{D99C8060-E991-4F9B-9480-F8D9972688A4}" dt="2022-03-11T11:44:10.077" v="620" actId="478"/>
          <ac:spMkLst>
            <pc:docMk/>
            <pc:sldMk cId="628334296" sldId="267"/>
            <ac:spMk id="2" creationId="{08E4A17A-8072-4515-B13F-F48FF8A7044F}"/>
          </ac:spMkLst>
        </pc:spChg>
        <pc:spChg chg="del">
          <ac:chgData name="Flávia Souza" userId="6e0a1741d7731257" providerId="LiveId" clId="{D99C8060-E991-4F9B-9480-F8D9972688A4}" dt="2022-03-11T11:44:12.984" v="621" actId="478"/>
          <ac:spMkLst>
            <pc:docMk/>
            <pc:sldMk cId="628334296" sldId="267"/>
            <ac:spMk id="3" creationId="{CE13DC38-E012-47A2-8070-DCDE889A75F4}"/>
          </ac:spMkLst>
        </pc:spChg>
        <pc:spChg chg="add mod">
          <ac:chgData name="Flávia Souza" userId="6e0a1741d7731257" providerId="LiveId" clId="{D99C8060-E991-4F9B-9480-F8D9972688A4}" dt="2022-03-11T15:29:40.093" v="1278" actId="207"/>
          <ac:spMkLst>
            <pc:docMk/>
            <pc:sldMk cId="628334296" sldId="267"/>
            <ac:spMk id="6" creationId="{3A5C7CB0-F0C1-4113-980E-BE257EDB944C}"/>
          </ac:spMkLst>
        </pc:spChg>
        <pc:graphicFrameChg chg="add del mod modGraphic">
          <ac:chgData name="Flávia Souza" userId="6e0a1741d7731257" providerId="LiveId" clId="{D99C8060-E991-4F9B-9480-F8D9972688A4}" dt="2022-03-11T11:47:38.158" v="640"/>
          <ac:graphicFrameMkLst>
            <pc:docMk/>
            <pc:sldMk cId="628334296" sldId="267"/>
            <ac:graphicFrameMk id="5" creationId="{F3E45220-0D83-4103-A679-556337C04FC5}"/>
          </ac:graphicFrameMkLst>
        </pc:graphicFrameChg>
        <pc:graphicFrameChg chg="add del mod">
          <ac:chgData name="Flávia Souza" userId="6e0a1741d7731257" providerId="LiveId" clId="{D99C8060-E991-4F9B-9480-F8D9972688A4}" dt="2022-03-11T11:49:03.997" v="642" actId="478"/>
          <ac:graphicFrameMkLst>
            <pc:docMk/>
            <pc:sldMk cId="628334296" sldId="267"/>
            <ac:graphicFrameMk id="7" creationId="{26F08E37-B53D-4F53-A29F-53E5155C3934}"/>
          </ac:graphicFrameMkLst>
        </pc:graphicFrameChg>
        <pc:picChg chg="add mod">
          <ac:chgData name="Flávia Souza" userId="6e0a1741d7731257" providerId="LiveId" clId="{D99C8060-E991-4F9B-9480-F8D9972688A4}" dt="2022-03-11T17:31:04.861" v="1927"/>
          <ac:picMkLst>
            <pc:docMk/>
            <pc:sldMk cId="628334296" sldId="267"/>
            <ac:picMk id="9" creationId="{91D88E87-254C-4E3A-B492-1251FD5B20C6}"/>
          </ac:picMkLst>
        </pc:picChg>
        <pc:picChg chg="add mod">
          <ac:chgData name="Flávia Souza" userId="6e0a1741d7731257" providerId="LiveId" clId="{D99C8060-E991-4F9B-9480-F8D9972688A4}" dt="2022-03-11T11:54:55.695" v="656"/>
          <ac:picMkLst>
            <pc:docMk/>
            <pc:sldMk cId="628334296" sldId="267"/>
            <ac:picMk id="7170" creationId="{6614CFE6-5AD7-4CE1-B57E-A9E4096D8798}"/>
          </ac:picMkLst>
        </pc:picChg>
      </pc:sldChg>
      <pc:sldChg chg="addSp delSp modSp new mod setBg">
        <pc:chgData name="Flávia Souza" userId="6e0a1741d7731257" providerId="LiveId" clId="{D99C8060-E991-4F9B-9480-F8D9972688A4}" dt="2022-03-11T17:30:21.633" v="1919" actId="12"/>
        <pc:sldMkLst>
          <pc:docMk/>
          <pc:sldMk cId="4219037488" sldId="268"/>
        </pc:sldMkLst>
        <pc:spChg chg="del">
          <ac:chgData name="Flávia Souza" userId="6e0a1741d7731257" providerId="LiveId" clId="{D99C8060-E991-4F9B-9480-F8D9972688A4}" dt="2022-03-11T11:55:10.855" v="659" actId="478"/>
          <ac:spMkLst>
            <pc:docMk/>
            <pc:sldMk cId="4219037488" sldId="268"/>
            <ac:spMk id="2" creationId="{C625469B-E874-4632-87F4-CFB2533E3C36}"/>
          </ac:spMkLst>
        </pc:spChg>
        <pc:spChg chg="del">
          <ac:chgData name="Flávia Souza" userId="6e0a1741d7731257" providerId="LiveId" clId="{D99C8060-E991-4F9B-9480-F8D9972688A4}" dt="2022-03-11T11:55:13.479" v="660" actId="478"/>
          <ac:spMkLst>
            <pc:docMk/>
            <pc:sldMk cId="4219037488" sldId="268"/>
            <ac:spMk id="3" creationId="{CC421AA3-7772-4BCB-A1F8-4C308EED1D8F}"/>
          </ac:spMkLst>
        </pc:spChg>
        <pc:spChg chg="add del mod">
          <ac:chgData name="Flávia Souza" userId="6e0a1741d7731257" providerId="LiveId" clId="{D99C8060-E991-4F9B-9480-F8D9972688A4}" dt="2022-03-11T11:56:41.335" v="664" actId="478"/>
          <ac:spMkLst>
            <pc:docMk/>
            <pc:sldMk cId="4219037488" sldId="268"/>
            <ac:spMk id="6" creationId="{A961D863-98C9-4B5F-B763-18BEE9324437}"/>
          </ac:spMkLst>
        </pc:spChg>
        <pc:spChg chg="add mod">
          <ac:chgData name="Flávia Souza" userId="6e0a1741d7731257" providerId="LiveId" clId="{D99C8060-E991-4F9B-9480-F8D9972688A4}" dt="2022-03-11T17:30:21.633" v="1919" actId="12"/>
          <ac:spMkLst>
            <pc:docMk/>
            <pc:sldMk cId="4219037488" sldId="268"/>
            <ac:spMk id="10" creationId="{31FBEE37-8323-4F9D-9FDD-1818BCD14374}"/>
          </ac:spMkLst>
        </pc:spChg>
        <pc:picChg chg="add del mod">
          <ac:chgData name="Flávia Souza" userId="6e0a1741d7731257" providerId="LiveId" clId="{D99C8060-E991-4F9B-9480-F8D9972688A4}" dt="2022-03-11T11:56:41.335" v="664" actId="478"/>
          <ac:picMkLst>
            <pc:docMk/>
            <pc:sldMk cId="4219037488" sldId="268"/>
            <ac:picMk id="5" creationId="{B18A6390-CD32-40A1-BA78-9FEBDDD1292B}"/>
          </ac:picMkLst>
        </pc:picChg>
        <pc:picChg chg="add mod">
          <ac:chgData name="Flávia Souza" userId="6e0a1741d7731257" providerId="LiveId" clId="{D99C8060-E991-4F9B-9480-F8D9972688A4}" dt="2022-03-11T17:12:32.270" v="1754" actId="1076"/>
          <ac:picMkLst>
            <pc:docMk/>
            <pc:sldMk cId="4219037488" sldId="268"/>
            <ac:picMk id="8" creationId="{2B42ABA6-6BE1-4D39-883F-BC562583A824}"/>
          </ac:picMkLst>
        </pc:picChg>
      </pc:sldChg>
      <pc:sldChg chg="addSp delSp modSp new mod setBg">
        <pc:chgData name="Flávia Souza" userId="6e0a1741d7731257" providerId="LiveId" clId="{D99C8060-E991-4F9B-9480-F8D9972688A4}" dt="2022-03-11T17:30:03.101" v="1911" actId="12"/>
        <pc:sldMkLst>
          <pc:docMk/>
          <pc:sldMk cId="421409346" sldId="269"/>
        </pc:sldMkLst>
        <pc:spChg chg="del">
          <ac:chgData name="Flávia Souza" userId="6e0a1741d7731257" providerId="LiveId" clId="{D99C8060-E991-4F9B-9480-F8D9972688A4}" dt="2022-03-11T12:05:29.113" v="696" actId="478"/>
          <ac:spMkLst>
            <pc:docMk/>
            <pc:sldMk cId="421409346" sldId="269"/>
            <ac:spMk id="2" creationId="{470A6ADD-6D30-4442-BEA0-36A835BB437A}"/>
          </ac:spMkLst>
        </pc:spChg>
        <pc:spChg chg="del">
          <ac:chgData name="Flávia Souza" userId="6e0a1741d7731257" providerId="LiveId" clId="{D99C8060-E991-4F9B-9480-F8D9972688A4}" dt="2022-03-11T12:05:31.102" v="697" actId="478"/>
          <ac:spMkLst>
            <pc:docMk/>
            <pc:sldMk cId="421409346" sldId="269"/>
            <ac:spMk id="3" creationId="{BF93BBB3-226C-414D-A33A-2F2CD22DBBF7}"/>
          </ac:spMkLst>
        </pc:spChg>
        <pc:spChg chg="add del mod">
          <ac:chgData name="Flávia Souza" userId="6e0a1741d7731257" providerId="LiveId" clId="{D99C8060-E991-4F9B-9480-F8D9972688A4}" dt="2022-03-11T12:13:26.947" v="712" actId="21"/>
          <ac:spMkLst>
            <pc:docMk/>
            <pc:sldMk cId="421409346" sldId="269"/>
            <ac:spMk id="6" creationId="{3CF2C835-E590-4808-B549-A64956C21CBC}"/>
          </ac:spMkLst>
        </pc:spChg>
        <pc:spChg chg="add mod">
          <ac:chgData name="Flávia Souza" userId="6e0a1741d7731257" providerId="LiveId" clId="{D99C8060-E991-4F9B-9480-F8D9972688A4}" dt="2022-03-11T17:30:03.101" v="1911" actId="12"/>
          <ac:spMkLst>
            <pc:docMk/>
            <pc:sldMk cId="421409346" sldId="269"/>
            <ac:spMk id="7" creationId="{5AC3D3B7-2FBF-4954-9CBF-51F9A80D93C3}"/>
          </ac:spMkLst>
        </pc:spChg>
        <pc:picChg chg="add mod">
          <ac:chgData name="Flávia Souza" userId="6e0a1741d7731257" providerId="LiveId" clId="{D99C8060-E991-4F9B-9480-F8D9972688A4}" dt="2022-03-11T17:14:41.836" v="1776"/>
          <ac:picMkLst>
            <pc:docMk/>
            <pc:sldMk cId="421409346" sldId="269"/>
            <ac:picMk id="3" creationId="{7FDC10FB-D652-47B5-9F8C-8A060C427682}"/>
          </ac:picMkLst>
        </pc:picChg>
        <pc:picChg chg="add del mod">
          <ac:chgData name="Flávia Souza" userId="6e0a1741d7731257" providerId="LiveId" clId="{D99C8060-E991-4F9B-9480-F8D9972688A4}" dt="2022-03-11T12:08:47.880" v="701" actId="478"/>
          <ac:picMkLst>
            <pc:docMk/>
            <pc:sldMk cId="421409346" sldId="269"/>
            <ac:picMk id="5" creationId="{EACD907D-68D4-478F-B090-F632284FBC7C}"/>
          </ac:picMkLst>
        </pc:picChg>
        <pc:picChg chg="add del mod">
          <ac:chgData name="Flávia Souza" userId="6e0a1741d7731257" providerId="LiveId" clId="{D99C8060-E991-4F9B-9480-F8D9972688A4}" dt="2022-03-11T17:14:17.801" v="1766" actId="478"/>
          <ac:picMkLst>
            <pc:docMk/>
            <pc:sldMk cId="421409346" sldId="269"/>
            <ac:picMk id="8194" creationId="{1B7E29D4-92B1-4A2A-9ECD-3C33CC5C7525}"/>
          </ac:picMkLst>
        </pc:picChg>
        <pc:picChg chg="add del">
          <ac:chgData name="Flávia Souza" userId="6e0a1741d7731257" providerId="LiveId" clId="{D99C8060-E991-4F9B-9480-F8D9972688A4}" dt="2022-03-11T12:13:26.947" v="712" actId="21"/>
          <ac:picMkLst>
            <pc:docMk/>
            <pc:sldMk cId="421409346" sldId="269"/>
            <ac:picMk id="8196" creationId="{B1AA8651-CE44-4717-8D73-05D2DFCA59C2}"/>
          </ac:picMkLst>
        </pc:picChg>
      </pc:sldChg>
      <pc:sldChg chg="addSp delSp modSp new mod setBg">
        <pc:chgData name="Flávia Souza" userId="6e0a1741d7731257" providerId="LiveId" clId="{D99C8060-E991-4F9B-9480-F8D9972688A4}" dt="2022-03-11T17:29:28.039" v="1899" actId="20577"/>
        <pc:sldMkLst>
          <pc:docMk/>
          <pc:sldMk cId="1630108889" sldId="270"/>
        </pc:sldMkLst>
        <pc:spChg chg="del">
          <ac:chgData name="Flávia Souza" userId="6e0a1741d7731257" providerId="LiveId" clId="{D99C8060-E991-4F9B-9480-F8D9972688A4}" dt="2022-03-11T12:15:55.897" v="724" actId="478"/>
          <ac:spMkLst>
            <pc:docMk/>
            <pc:sldMk cId="1630108889" sldId="270"/>
            <ac:spMk id="2" creationId="{71B992AD-47DA-42B0-B92D-648AAEBA9487}"/>
          </ac:spMkLst>
        </pc:spChg>
        <pc:spChg chg="add mod">
          <ac:chgData name="Flávia Souza" userId="6e0a1741d7731257" providerId="LiveId" clId="{D99C8060-E991-4F9B-9480-F8D9972688A4}" dt="2022-03-11T17:22:51.712" v="1835" actId="123"/>
          <ac:spMkLst>
            <pc:docMk/>
            <pc:sldMk cId="1630108889" sldId="270"/>
            <ac:spMk id="2" creationId="{7A2A96C6-047B-42AC-A34E-BF4DBCC4F434}"/>
          </ac:spMkLst>
        </pc:spChg>
        <pc:spChg chg="del">
          <ac:chgData name="Flávia Souza" userId="6e0a1741d7731257" providerId="LiveId" clId="{D99C8060-E991-4F9B-9480-F8D9972688A4}" dt="2022-03-11T12:15:58.557" v="725" actId="478"/>
          <ac:spMkLst>
            <pc:docMk/>
            <pc:sldMk cId="1630108889" sldId="270"/>
            <ac:spMk id="3" creationId="{06904886-5426-4740-A657-BB483B24A37D}"/>
          </ac:spMkLst>
        </pc:spChg>
        <pc:spChg chg="add mod">
          <ac:chgData name="Flávia Souza" userId="6e0a1741d7731257" providerId="LiveId" clId="{D99C8060-E991-4F9B-9480-F8D9972688A4}" dt="2022-03-11T17:29:28.039" v="1899" actId="20577"/>
          <ac:spMkLst>
            <pc:docMk/>
            <pc:sldMk cId="1630108889" sldId="270"/>
            <ac:spMk id="6" creationId="{40B1BAE1-8852-4448-98A6-18A00BA87CAC}"/>
          </ac:spMkLst>
        </pc:spChg>
        <pc:picChg chg="add del mod">
          <ac:chgData name="Flávia Souza" userId="6e0a1741d7731257" providerId="LiveId" clId="{D99C8060-E991-4F9B-9480-F8D9972688A4}" dt="2022-03-11T17:17:50.182" v="1792"/>
          <ac:picMkLst>
            <pc:docMk/>
            <pc:sldMk cId="1630108889" sldId="270"/>
            <ac:picMk id="1026" creationId="{CEDFCA0C-104B-40D7-BCE0-8F63A6885417}"/>
          </ac:picMkLst>
        </pc:picChg>
        <pc:picChg chg="add del mod">
          <ac:chgData name="Flávia Souza" userId="6e0a1741d7731257" providerId="LiveId" clId="{D99C8060-E991-4F9B-9480-F8D9972688A4}" dt="2022-03-11T17:20:23.150" v="1800"/>
          <ac:picMkLst>
            <pc:docMk/>
            <pc:sldMk cId="1630108889" sldId="270"/>
            <ac:picMk id="1028" creationId="{2EAB50E4-6E97-498E-91F0-A654BE0F8EB3}"/>
          </ac:picMkLst>
        </pc:picChg>
        <pc:picChg chg="add mod">
          <ac:chgData name="Flávia Souza" userId="6e0a1741d7731257" providerId="LiveId" clId="{D99C8060-E991-4F9B-9480-F8D9972688A4}" dt="2022-03-11T17:21:52.189" v="1821" actId="1076"/>
          <ac:picMkLst>
            <pc:docMk/>
            <pc:sldMk cId="1630108889" sldId="270"/>
            <ac:picMk id="1030" creationId="{999513B4-9171-4204-9F57-A7D5096FBE23}"/>
          </ac:picMkLst>
        </pc:picChg>
        <pc:picChg chg="add del mod">
          <ac:chgData name="Flávia Souza" userId="6e0a1741d7731257" providerId="LiveId" clId="{D99C8060-E991-4F9B-9480-F8D9972688A4}" dt="2022-03-11T17:19:45.872" v="1794" actId="478"/>
          <ac:picMkLst>
            <pc:docMk/>
            <pc:sldMk cId="1630108889" sldId="270"/>
            <ac:picMk id="9218" creationId="{8AB0BBB4-E537-4DAE-BC3C-A6E4B04A5439}"/>
          </ac:picMkLst>
        </pc:picChg>
      </pc:sldChg>
      <pc:sldChg chg="addSp delSp modSp new mod setBg">
        <pc:chgData name="Flávia Souza" userId="6e0a1741d7731257" providerId="LiveId" clId="{D99C8060-E991-4F9B-9480-F8D9972688A4}" dt="2022-03-11T17:28:52.046" v="1896" actId="255"/>
        <pc:sldMkLst>
          <pc:docMk/>
          <pc:sldMk cId="88294809" sldId="271"/>
        </pc:sldMkLst>
        <pc:spChg chg="add mod">
          <ac:chgData name="Flávia Souza" userId="6e0a1741d7731257" providerId="LiveId" clId="{D99C8060-E991-4F9B-9480-F8D9972688A4}" dt="2022-03-11T17:28:52.046" v="1896" actId="255"/>
          <ac:spMkLst>
            <pc:docMk/>
            <pc:sldMk cId="88294809" sldId="271"/>
            <ac:spMk id="2" creationId="{6E4EFC10-4C11-42BB-A744-435602242ED3}"/>
          </ac:spMkLst>
        </pc:spChg>
        <pc:spChg chg="del">
          <ac:chgData name="Flávia Souza" userId="6e0a1741d7731257" providerId="LiveId" clId="{D99C8060-E991-4F9B-9480-F8D9972688A4}" dt="2022-03-11T12:18:26.164" v="738" actId="478"/>
          <ac:spMkLst>
            <pc:docMk/>
            <pc:sldMk cId="88294809" sldId="271"/>
            <ac:spMk id="2" creationId="{F4D0B7B2-28D8-4A73-BFAA-920044ECCDCA}"/>
          </ac:spMkLst>
        </pc:spChg>
        <pc:spChg chg="del">
          <ac:chgData name="Flávia Souza" userId="6e0a1741d7731257" providerId="LiveId" clId="{D99C8060-E991-4F9B-9480-F8D9972688A4}" dt="2022-03-11T12:18:28.936" v="739" actId="478"/>
          <ac:spMkLst>
            <pc:docMk/>
            <pc:sldMk cId="88294809" sldId="271"/>
            <ac:spMk id="3" creationId="{B0833047-E398-4109-BFB1-0943958ADDF6}"/>
          </ac:spMkLst>
        </pc:spChg>
        <pc:spChg chg="add del mod">
          <ac:chgData name="Flávia Souza" userId="6e0a1741d7731257" providerId="LiveId" clId="{D99C8060-E991-4F9B-9480-F8D9972688A4}" dt="2022-03-11T12:21:51.025" v="786"/>
          <ac:spMkLst>
            <pc:docMk/>
            <pc:sldMk cId="88294809" sldId="271"/>
            <ac:spMk id="6" creationId="{B57168C0-4059-41E5-B9D8-EFAF0DB73EE2}"/>
          </ac:spMkLst>
        </pc:spChg>
        <pc:spChg chg="add del mod">
          <ac:chgData name="Flávia Souza" userId="6e0a1741d7731257" providerId="LiveId" clId="{D99C8060-E991-4F9B-9480-F8D9972688A4}" dt="2022-03-11T17:27:11.808" v="1876" actId="478"/>
          <ac:spMkLst>
            <pc:docMk/>
            <pc:sldMk cId="88294809" sldId="271"/>
            <ac:spMk id="7" creationId="{1C70A436-457C-48B5-A2D0-43E7E9B41C6A}"/>
          </ac:spMkLst>
        </pc:spChg>
        <pc:picChg chg="add mod">
          <ac:chgData name="Flávia Souza" userId="6e0a1741d7731257" providerId="LiveId" clId="{D99C8060-E991-4F9B-9480-F8D9972688A4}" dt="2022-03-11T17:28:51.529" v="1895" actId="14100"/>
          <ac:picMkLst>
            <pc:docMk/>
            <pc:sldMk cId="88294809" sldId="271"/>
            <ac:picMk id="5" creationId="{CB4F5C3E-F204-4B5B-A99B-8AD3E9BF75FD}"/>
          </ac:picMkLst>
        </pc:picChg>
      </pc:sldChg>
      <pc:sldChg chg="addSp delSp modSp new mod setBg">
        <pc:chgData name="Flávia Souza" userId="6e0a1741d7731257" providerId="LiveId" clId="{D99C8060-E991-4F9B-9480-F8D9972688A4}" dt="2022-03-11T17:26:43.151" v="1872" actId="122"/>
        <pc:sldMkLst>
          <pc:docMk/>
          <pc:sldMk cId="937842944" sldId="272"/>
        </pc:sldMkLst>
        <pc:spChg chg="del">
          <ac:chgData name="Flávia Souza" userId="6e0a1741d7731257" providerId="LiveId" clId="{D99C8060-E991-4F9B-9480-F8D9972688A4}" dt="2022-03-11T12:22:11.207" v="789" actId="478"/>
          <ac:spMkLst>
            <pc:docMk/>
            <pc:sldMk cId="937842944" sldId="272"/>
            <ac:spMk id="2" creationId="{1281E5A1-B5A8-4067-B59F-499127F56183}"/>
          </ac:spMkLst>
        </pc:spChg>
        <pc:spChg chg="del">
          <ac:chgData name="Flávia Souza" userId="6e0a1741d7731257" providerId="LiveId" clId="{D99C8060-E991-4F9B-9480-F8D9972688A4}" dt="2022-03-11T12:22:12.476" v="790" actId="478"/>
          <ac:spMkLst>
            <pc:docMk/>
            <pc:sldMk cId="937842944" sldId="272"/>
            <ac:spMk id="3" creationId="{AAD3A8A4-9D14-4BEC-9720-990764A6B5E1}"/>
          </ac:spMkLst>
        </pc:spChg>
        <pc:spChg chg="add del mod">
          <ac:chgData name="Flávia Souza" userId="6e0a1741d7731257" providerId="LiveId" clId="{D99C8060-E991-4F9B-9480-F8D9972688A4}" dt="2022-03-11T12:23:07.526" v="792" actId="478"/>
          <ac:spMkLst>
            <pc:docMk/>
            <pc:sldMk cId="937842944" sldId="272"/>
            <ac:spMk id="5" creationId="{9682EB70-E9CE-4B7A-A903-05FF6F12848B}"/>
          </ac:spMkLst>
        </pc:spChg>
        <pc:spChg chg="add mod">
          <ac:chgData name="Flávia Souza" userId="6e0a1741d7731257" providerId="LiveId" clId="{D99C8060-E991-4F9B-9480-F8D9972688A4}" dt="2022-03-11T17:26:43.151" v="1872" actId="122"/>
          <ac:spMkLst>
            <pc:docMk/>
            <pc:sldMk cId="937842944" sldId="272"/>
            <ac:spMk id="7" creationId="{D29006FA-D8B2-4DA2-800E-49A7718D4998}"/>
          </ac:spMkLst>
        </pc:spChg>
        <pc:graphicFrameChg chg="add del mod">
          <ac:chgData name="Flávia Souza" userId="6e0a1741d7731257" providerId="LiveId" clId="{D99C8060-E991-4F9B-9480-F8D9972688A4}" dt="2022-03-11T12:23:07.526" v="792" actId="478"/>
          <ac:graphicFrameMkLst>
            <pc:docMk/>
            <pc:sldMk cId="937842944" sldId="272"/>
            <ac:graphicFrameMk id="4" creationId="{DDBCE20D-18A6-412E-A0E9-85D5CECC7320}"/>
          </ac:graphicFrameMkLst>
        </pc:graphicFrameChg>
        <pc:picChg chg="add mod">
          <ac:chgData name="Flávia Souza" userId="6e0a1741d7731257" providerId="LiveId" clId="{D99C8060-E991-4F9B-9480-F8D9972688A4}" dt="2022-03-11T17:26:39.370" v="1871" actId="14100"/>
          <ac:picMkLst>
            <pc:docMk/>
            <pc:sldMk cId="937842944" sldId="272"/>
            <ac:picMk id="9" creationId="{D04FF647-B6B9-4C2C-A57D-B5A03A87027B}"/>
          </ac:picMkLst>
        </pc:picChg>
      </pc:sldChg>
      <pc:sldChg chg="addSp delSp modSp new mod setBg">
        <pc:chgData name="Flávia Souza" userId="6e0a1741d7731257" providerId="LiveId" clId="{D99C8060-E991-4F9B-9480-F8D9972688A4}" dt="2022-03-11T17:24:43.663" v="1848" actId="207"/>
        <pc:sldMkLst>
          <pc:docMk/>
          <pc:sldMk cId="3478762812" sldId="273"/>
        </pc:sldMkLst>
        <pc:spChg chg="del">
          <ac:chgData name="Flávia Souza" userId="6e0a1741d7731257" providerId="LiveId" clId="{D99C8060-E991-4F9B-9480-F8D9972688A4}" dt="2022-03-11T12:25:06.223" v="805" actId="478"/>
          <ac:spMkLst>
            <pc:docMk/>
            <pc:sldMk cId="3478762812" sldId="273"/>
            <ac:spMk id="2" creationId="{D225FC94-0E3E-4B51-BE0D-EF46415E16E6}"/>
          </ac:spMkLst>
        </pc:spChg>
        <pc:spChg chg="del">
          <ac:chgData name="Flávia Souza" userId="6e0a1741d7731257" providerId="LiveId" clId="{D99C8060-E991-4F9B-9480-F8D9972688A4}" dt="2022-03-11T12:25:15.040" v="806" actId="478"/>
          <ac:spMkLst>
            <pc:docMk/>
            <pc:sldMk cId="3478762812" sldId="273"/>
            <ac:spMk id="3" creationId="{D0AB4B01-C2A4-409D-A396-12686E57B519}"/>
          </ac:spMkLst>
        </pc:spChg>
        <pc:spChg chg="add del mod">
          <ac:chgData name="Flávia Souza" userId="6e0a1741d7731257" providerId="LiveId" clId="{D99C8060-E991-4F9B-9480-F8D9972688A4}" dt="2022-03-11T12:39:00.023" v="845" actId="22"/>
          <ac:spMkLst>
            <pc:docMk/>
            <pc:sldMk cId="3478762812" sldId="273"/>
            <ac:spMk id="8" creationId="{48BFE8A8-4070-42F1-951D-E5E9F3BC56E6}"/>
          </ac:spMkLst>
        </pc:spChg>
        <pc:spChg chg="add del mod">
          <ac:chgData name="Flávia Souza" userId="6e0a1741d7731257" providerId="LiveId" clId="{D99C8060-E991-4F9B-9480-F8D9972688A4}" dt="2022-03-11T12:41:10.268" v="871"/>
          <ac:spMkLst>
            <pc:docMk/>
            <pc:sldMk cId="3478762812" sldId="273"/>
            <ac:spMk id="15" creationId="{FF5A9985-C821-40BE-8FE7-5A96AD73D627}"/>
          </ac:spMkLst>
        </pc:spChg>
        <pc:spChg chg="add mod">
          <ac:chgData name="Flávia Souza" userId="6e0a1741d7731257" providerId="LiveId" clId="{D99C8060-E991-4F9B-9480-F8D9972688A4}" dt="2022-03-11T16:00:49.758" v="1679" actId="255"/>
          <ac:spMkLst>
            <pc:docMk/>
            <pc:sldMk cId="3478762812" sldId="273"/>
            <ac:spMk id="22" creationId="{14CCD6C8-AD0B-4468-8E67-F037F00AFEBE}"/>
          </ac:spMkLst>
        </pc:spChg>
        <pc:graphicFrameChg chg="add del mod">
          <ac:chgData name="Flávia Souza" userId="6e0a1741d7731257" providerId="LiveId" clId="{D99C8060-E991-4F9B-9480-F8D9972688A4}" dt="2022-03-11T12:38:14.529" v="827"/>
          <ac:graphicFrameMkLst>
            <pc:docMk/>
            <pc:sldMk cId="3478762812" sldId="273"/>
            <ac:graphicFrameMk id="7" creationId="{3BB4BCA0-F16C-4C78-9287-E6DD0C5AEAC0}"/>
          </ac:graphicFrameMkLst>
        </pc:graphicFrameChg>
        <pc:picChg chg="add mod">
          <ac:chgData name="Flávia Souza" userId="6e0a1741d7731257" providerId="LiveId" clId="{D99C8060-E991-4F9B-9480-F8D9972688A4}" dt="2022-03-11T17:24:34.421" v="1846"/>
          <ac:picMkLst>
            <pc:docMk/>
            <pc:sldMk cId="3478762812" sldId="273"/>
            <ac:picMk id="3" creationId="{1B307027-1111-486C-8A9F-02F7BBBBB8E7}"/>
          </ac:picMkLst>
        </pc:picChg>
        <pc:picChg chg="add del">
          <ac:chgData name="Flávia Souza" userId="6e0a1741d7731257" providerId="LiveId" clId="{D99C8060-E991-4F9B-9480-F8D9972688A4}" dt="2022-03-11T12:38:04.004" v="825" actId="22"/>
          <ac:picMkLst>
            <pc:docMk/>
            <pc:sldMk cId="3478762812" sldId="273"/>
            <ac:picMk id="6" creationId="{C8CFFA44-B73C-4FFE-8C4D-14093EC750F4}"/>
          </ac:picMkLst>
        </pc:picChg>
        <pc:picChg chg="add del mod">
          <ac:chgData name="Flávia Souza" userId="6e0a1741d7731257" providerId="LiveId" clId="{D99C8060-E991-4F9B-9480-F8D9972688A4}" dt="2022-03-11T12:38:58.239" v="842" actId="22"/>
          <ac:picMkLst>
            <pc:docMk/>
            <pc:sldMk cId="3478762812" sldId="273"/>
            <ac:picMk id="10" creationId="{8EF15014-2F3E-42D7-BA9C-BFEC7C9FB05C}"/>
          </ac:picMkLst>
        </pc:picChg>
        <pc:picChg chg="add del">
          <ac:chgData name="Flávia Souza" userId="6e0a1741d7731257" providerId="LiveId" clId="{D99C8060-E991-4F9B-9480-F8D9972688A4}" dt="2022-03-11T12:39:42.291" v="854" actId="22"/>
          <ac:picMkLst>
            <pc:docMk/>
            <pc:sldMk cId="3478762812" sldId="273"/>
            <ac:picMk id="13" creationId="{44AC31E4-CB41-443A-A14B-D4F637BA4D47}"/>
          </ac:picMkLst>
        </pc:picChg>
        <pc:picChg chg="add del mod">
          <ac:chgData name="Flávia Souza" userId="6e0a1741d7731257" providerId="LiveId" clId="{D99C8060-E991-4F9B-9480-F8D9972688A4}" dt="2022-03-11T12:41:10.255" v="869" actId="21"/>
          <ac:picMkLst>
            <pc:docMk/>
            <pc:sldMk cId="3478762812" sldId="273"/>
            <ac:picMk id="16" creationId="{52F11CE6-DAFC-4914-B928-61D8BF201D65}"/>
          </ac:picMkLst>
        </pc:picChg>
        <pc:picChg chg="add del mod">
          <ac:chgData name="Flávia Souza" userId="6e0a1741d7731257" providerId="LiveId" clId="{D99C8060-E991-4F9B-9480-F8D9972688A4}" dt="2022-03-11T17:24:18.444" v="1842" actId="478"/>
          <ac:picMkLst>
            <pc:docMk/>
            <pc:sldMk cId="3478762812" sldId="273"/>
            <ac:picMk id="23" creationId="{436F89AC-E366-4849-AD2B-116A984A4FCE}"/>
          </ac:picMkLst>
        </pc:picChg>
        <pc:picChg chg="add del mod">
          <ac:chgData name="Flávia Souza" userId="6e0a1741d7731257" providerId="LiveId" clId="{D99C8060-E991-4F9B-9480-F8D9972688A4}" dt="2022-03-11T12:37:16.273" v="818" actId="478"/>
          <ac:picMkLst>
            <pc:docMk/>
            <pc:sldMk cId="3478762812" sldId="273"/>
            <ac:picMk id="11266" creationId="{EF707E0F-2C68-452A-B589-F047AE0825D0}"/>
          </ac:picMkLst>
        </pc:picChg>
        <pc:picChg chg="add del">
          <ac:chgData name="Flávia Souza" userId="6e0a1741d7731257" providerId="LiveId" clId="{D99C8060-E991-4F9B-9480-F8D9972688A4}" dt="2022-03-11T12:37:14.971" v="817"/>
          <ac:picMkLst>
            <pc:docMk/>
            <pc:sldMk cId="3478762812" sldId="273"/>
            <ac:picMk id="11268" creationId="{E0DBE788-4BEE-4817-BC30-77D42990A188}"/>
          </ac:picMkLst>
        </pc:picChg>
        <pc:picChg chg="add del mod">
          <ac:chgData name="Flávia Souza" userId="6e0a1741d7731257" providerId="LiveId" clId="{D99C8060-E991-4F9B-9480-F8D9972688A4}" dt="2022-03-11T12:40:24.852" v="862" actId="478"/>
          <ac:picMkLst>
            <pc:docMk/>
            <pc:sldMk cId="3478762812" sldId="273"/>
            <ac:picMk id="11270" creationId="{AEEA0005-1858-4199-A524-75DF17DC9AAE}"/>
          </ac:picMkLst>
        </pc:picChg>
        <pc:picChg chg="add mod">
          <ac:chgData name="Flávia Souza" userId="6e0a1741d7731257" providerId="LiveId" clId="{D99C8060-E991-4F9B-9480-F8D9972688A4}" dt="2022-03-11T17:24:43.663" v="1848" actId="207"/>
          <ac:picMkLst>
            <pc:docMk/>
            <pc:sldMk cId="3478762812" sldId="273"/>
            <ac:picMk id="11272" creationId="{AE88E548-AE64-4E3E-80FF-367CE3AF1302}"/>
          </ac:picMkLst>
        </pc:picChg>
      </pc:sldChg>
      <pc:sldChg chg="addSp delSp modSp new mod setBg">
        <pc:chgData name="Flávia Souza" userId="6e0a1741d7731257" providerId="LiveId" clId="{D99C8060-E991-4F9B-9480-F8D9972688A4}" dt="2022-03-11T18:08:34.605" v="2159" actId="20577"/>
        <pc:sldMkLst>
          <pc:docMk/>
          <pc:sldMk cId="1806580233" sldId="274"/>
        </pc:sldMkLst>
        <pc:spChg chg="del">
          <ac:chgData name="Flávia Souza" userId="6e0a1741d7731257" providerId="LiveId" clId="{D99C8060-E991-4F9B-9480-F8D9972688A4}" dt="2022-03-11T12:43:30.636" v="881" actId="478"/>
          <ac:spMkLst>
            <pc:docMk/>
            <pc:sldMk cId="1806580233" sldId="274"/>
            <ac:spMk id="2" creationId="{E17715D4-53BF-4CF4-B368-2186F6E525D1}"/>
          </ac:spMkLst>
        </pc:spChg>
        <pc:spChg chg="del">
          <ac:chgData name="Flávia Souza" userId="6e0a1741d7731257" providerId="LiveId" clId="{D99C8060-E991-4F9B-9480-F8D9972688A4}" dt="2022-03-11T12:43:34.676" v="882" actId="478"/>
          <ac:spMkLst>
            <pc:docMk/>
            <pc:sldMk cId="1806580233" sldId="274"/>
            <ac:spMk id="3" creationId="{EB7E087E-85FA-43F7-9663-5D39564795F8}"/>
          </ac:spMkLst>
        </pc:spChg>
        <pc:spChg chg="add mod">
          <ac:chgData name="Flávia Souza" userId="6e0a1741d7731257" providerId="LiveId" clId="{D99C8060-E991-4F9B-9480-F8D9972688A4}" dt="2022-03-11T18:08:34.605" v="2159" actId="20577"/>
          <ac:spMkLst>
            <pc:docMk/>
            <pc:sldMk cId="1806580233" sldId="274"/>
            <ac:spMk id="5" creationId="{8FA5D138-3565-4FD2-9058-CB653F06D8EA}"/>
          </ac:spMkLst>
        </pc:spChg>
        <pc:picChg chg="add mod">
          <ac:chgData name="Flávia Souza" userId="6e0a1741d7731257" providerId="LiveId" clId="{D99C8060-E991-4F9B-9480-F8D9972688A4}" dt="2022-03-11T17:26:03.388" v="1866"/>
          <ac:picMkLst>
            <pc:docMk/>
            <pc:sldMk cId="1806580233" sldId="274"/>
            <ac:picMk id="7" creationId="{5E22C38A-4E1D-4D00-A392-5E00E9D07A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EF8AA-5398-45E3-8839-021D5C1F888A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A6D6-6D80-4229-978D-7AE4814631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58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FA6D6-6D80-4229-978D-7AE4814631F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91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14BBF-6437-47F4-8652-25A143D41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F3E3A1-B16B-4B02-A6AE-715BFF01F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CA9A8B-628F-45B3-8AF9-A0BE17CE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4E93D1-2096-47CB-85ED-9B65148D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202BBA-B04D-4C1A-AB19-B82016A6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2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EDF0C-8685-4E54-8A3F-E3114334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F4D03C-8CFB-4F61-BA71-91F45705F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AB24F0-4586-4B9A-9D26-43A9AD50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67897B-D45E-43EE-8139-5796563F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2BFBF0-3FC5-467F-9EED-4B1DCC40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79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39827E-EC89-483C-85A2-0B410CFF0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D28929-72E1-4069-B0D6-F73E24058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1304D-A088-4A44-ABDD-AEFF52F5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BEA7FD-16D1-4085-812B-8A676B38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929FD9-D1F0-49A1-A140-64F027E9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21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6280E-EC2D-4817-B2C4-018F2ED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61AFB-D47B-4959-979C-2729CFD7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689FB9-D0BA-482F-9459-EB3CA2A3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DA1B5C-52E0-421D-94DE-D69012A8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760909-79DA-4683-95FE-04E08CCA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59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6F63-737F-481A-8A36-A52DADA9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DC810A-AB0A-4429-AE4D-2CD39957F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32B071-2FAA-41BB-A62B-35C6BFC1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64BFC3-B542-46D6-8EA3-BD5F2F12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2D109-8B8A-46C9-BBF9-22F7765F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73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C0DCD-5DF6-429F-A02E-1B5EA802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00D46F-02C0-42C7-AC87-B63C5ABB8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E250EA-07D3-4A25-876E-78B56039B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90C402-F4B0-49B4-BCEC-DDBAF571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D403F7-84AA-4560-BE7A-23E0249F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D45402-FCD2-418A-BE57-E0C8CC5E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24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E69AF-CD26-4ECB-B662-D853F790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533956-09AE-4E76-ACB5-6EA3926C8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9DDEEF-C9F6-48B1-8569-5041BF95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AA06CC-0624-4DA0-83D9-772AF0D0D2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15C56D-EBF5-4D6B-9751-66E489DEF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6187DE-2B00-433B-9EC9-C660DCE4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9A515-DD21-461C-A7C1-B7B7E7C3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EAD59F-F9DB-4E70-ACEB-E7E454E0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11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F26FA-AE0B-4342-A0AA-355CA5C3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A53DE6-C2A0-4547-90E0-D2EC0CBB2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D69EFC-FC19-4A5E-A237-756F6819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FFAE60-446F-4AE8-A80C-DFC3768B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96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2ADA05-52F9-4002-B78E-B62F9E41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313C24-31EA-4855-8B25-D33BB40B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929792-93D7-4F9F-9089-69A4A67B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63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6FFC5-D026-4EC3-8DD2-9B9042BB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BBDB04-19AC-47FD-91B7-A6A8A151B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AE7FBE-4EE7-4859-A540-B4DE93635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284C75-D8B0-4DC0-B7D2-FFA032FC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9C7366-BEE0-4EEF-98D7-FA924531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3BD9F9-AD9F-4A5B-8411-58E43864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8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905CC-6BF4-4BF2-A351-E7C96702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E0FDD4-2DFC-4ACD-A5CA-38DB56E83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E5BF8F-383A-4467-8BDF-638319E6A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6ADAEB-48CD-4750-987F-6CBE692F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210EFF-6F07-43D0-9716-FB1E710A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226FBD-D99F-45A2-8F9C-8562B625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87C3A10-134F-4760-840F-F4E954AE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F004EB-4381-4329-A424-4094CC5C9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4D6D33-0A36-45D1-823D-03129C184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EB75C-7130-49C2-87CB-E16A6EF992C7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B06AC0-6F9C-4B22-9DC2-52BBDF775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4BF42E-CF5D-4400-AB73-18C987667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35241-16D3-4314-AABF-570922359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4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wikimapa/503073758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rtificacaoiso.com.br/gestao-operacional-5-passos-para-aplicar-no-seu-negocio-simplificando-a-gesta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ltafacilities.com.br/solucoes/servicos-de-manobrist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ilua.com/aplicativo-de-rastreamento-filho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roativatecnologia.com.br/mobilidade-e-praticidade-para-a-tomada-de-decisa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gociosdisruptivos.com/espacos-inteligentes-aplicativos-e-postos-de-recarga-conheca-o-estacionamento-do-futuro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konomista.pt/recircular-ar-parque-de-estacionamento-fechado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redihome.com.br/tecnologia-humanizada-2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artelesdeseguridad.com.ar/permitido-estacionar--det--OB8010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F70194-95B4-4024-AACC-A15735B07F1B}"/>
              </a:ext>
            </a:extLst>
          </p:cNvPr>
          <p:cNvSpPr txBox="1"/>
          <p:nvPr/>
        </p:nvSpPr>
        <p:spPr>
          <a:xfrm>
            <a:off x="3814618" y="2493540"/>
            <a:ext cx="4156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WHY PARK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DB7CBC-819A-4DC1-B2D5-10F5B5BFB708}"/>
              </a:ext>
            </a:extLst>
          </p:cNvPr>
          <p:cNvSpPr txBox="1"/>
          <p:nvPr/>
        </p:nvSpPr>
        <p:spPr>
          <a:xfrm>
            <a:off x="7970982" y="5014009"/>
            <a:ext cx="4221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Alunos: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Flávia Cristina Gomes de Souza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Isabela Pinheiro Santos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Júlio Sérgio Novaes Gomes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Paulo Henrique Costa Santos</a:t>
            </a:r>
          </a:p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Raphael Garcez Cordeiro Soares</a:t>
            </a: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D8F397D8-7ECE-4D08-B55F-7782A7EC8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966761" y="461625"/>
            <a:ext cx="2024271" cy="1909615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E6C4921-5C78-498E-9813-F5C90BB9DCB4}"/>
              </a:ext>
            </a:extLst>
          </p:cNvPr>
          <p:cNvSpPr txBox="1"/>
          <p:nvPr/>
        </p:nvSpPr>
        <p:spPr>
          <a:xfrm>
            <a:off x="193730" y="5080734"/>
            <a:ext cx="2151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Curso: 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Análise e Desenvolvimento de Sistemas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Eixo 02 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1º semestre 2022</a:t>
            </a:r>
          </a:p>
        </p:txBody>
      </p:sp>
    </p:spTree>
    <p:extLst>
      <p:ext uri="{BB962C8B-B14F-4D97-AF65-F5344CB8AC3E}">
        <p14:creationId xmlns:p14="http://schemas.microsoft.com/office/powerpoint/2010/main" val="41191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6E7B0E3-F244-4399-BDE5-6CDB06A40FCA}"/>
              </a:ext>
            </a:extLst>
          </p:cNvPr>
          <p:cNvSpPr txBox="1"/>
          <p:nvPr/>
        </p:nvSpPr>
        <p:spPr>
          <a:xfrm>
            <a:off x="224589" y="144379"/>
            <a:ext cx="6157989" cy="250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Gestor: </a:t>
            </a:r>
            <a:r>
              <a:rPr lang="pt-BR" b="1" dirty="0" err="1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Cesefredo</a:t>
            </a:r>
            <a:r>
              <a:rPr lang="pt-BR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José</a:t>
            </a:r>
            <a:endParaRPr lang="pt-BR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47900" algn="just">
              <a:lnSpc>
                <a:spcPct val="150000"/>
              </a:lnSpc>
              <a:spcAft>
                <a:spcPts val="800"/>
              </a:spcAft>
            </a:pPr>
            <a:r>
              <a:rPr lang="pt-BR" sz="1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 60 anos, proprietário de uma rede de estacionamentos, pai de um casal e casado há 35 anos. Sua motivação é inserir sua empresa no mundo digital. </a:t>
            </a:r>
            <a:r>
              <a:rPr lang="pt-BR" sz="1400" dirty="0" err="1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Cesefredo</a:t>
            </a:r>
            <a:r>
              <a:rPr lang="pt-BR" sz="1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 dificuldade em acompanhar os avanços tecnológicos e gosta passar o tempo livre com seus netos.</a:t>
            </a:r>
          </a:p>
        </p:txBody>
      </p:sp>
      <p:pic>
        <p:nvPicPr>
          <p:cNvPr id="6" name="Imagem 5" descr="Homem em pé em frente a carro&#10;&#10;Descrição gerada automaticamente">
            <a:extLst>
              <a:ext uri="{FF2B5EF4-FFF2-40B4-BE49-F238E27FC236}">
                <a16:creationId xmlns:a16="http://schemas.microsoft.com/office/drawing/2014/main" id="{0100FFAF-19EC-4459-A68A-2181088C5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54"/>
            <a:ext cx="2532680" cy="165278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C5C88D0E-48BD-479E-AC89-A357F8EB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65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48" name="Imagem 2" descr="Chaves, Mãos, Dar, Dando, Chaves Do Carro, Propriedade">
            <a:extLst>
              <a:ext uri="{FF2B5EF4-FFF2-40B4-BE49-F238E27FC236}">
                <a16:creationId xmlns:a16="http://schemas.microsoft.com/office/drawing/2014/main" id="{2AEBB00E-B793-499B-B50A-50DB7DE1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" y="3206478"/>
            <a:ext cx="2365874" cy="196560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412D5D4-A645-486C-A275-B2144DCBD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867" y="2905596"/>
            <a:ext cx="4077008" cy="286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Manobrista: Marco Marcelo Tolentino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Tem 38 anos, é o profissional devidamente habilitado para       movimentar / posicionar os veículos conforme a disposição do espaço no local. Depende de informações constantemente atualizadas para organizar o posicionamento dos veículos de forma mais prática e funcional possível.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86ADBDDD-7D8A-4168-A7CF-CCBF19EE4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51" name="Imagem 9" descr="Mulher em pé ao lado de carro&#10;&#10;Descrição gerada automaticamente">
            <a:extLst>
              <a:ext uri="{FF2B5EF4-FFF2-40B4-BE49-F238E27FC236}">
                <a16:creationId xmlns:a16="http://schemas.microsoft.com/office/drawing/2014/main" id="{D9725C4F-C00E-4EDF-B172-C464BCF5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33" y="3695891"/>
            <a:ext cx="2489965" cy="16619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8C08DE09-4D76-4C8F-9469-FF2C9C8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458" y="3783272"/>
            <a:ext cx="2802329" cy="194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Cliente: Clotilde Maria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Tem 32 anos, representante comercial, solteira e sem filhos. Sua motivação é ser bem-sucedida e levantar capital para a compra da casa própria. 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101387-7763-45C3-8617-7BDFEEEE7ECD}"/>
              </a:ext>
            </a:extLst>
          </p:cNvPr>
          <p:cNvSpPr txBox="1"/>
          <p:nvPr/>
        </p:nvSpPr>
        <p:spPr>
          <a:xfrm>
            <a:off x="6598333" y="-25397"/>
            <a:ext cx="5377912" cy="2191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47900" algn="just">
              <a:lnSpc>
                <a:spcPct val="150000"/>
              </a:lnSpc>
              <a:spcAft>
                <a:spcPts val="800"/>
              </a:spcAft>
            </a:pPr>
            <a:r>
              <a:rPr lang="pt-BR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Cliente: Lourival Filho</a:t>
            </a:r>
            <a:endParaRPr lang="pt-BR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47900" algn="just">
              <a:lnSpc>
                <a:spcPct val="150000"/>
              </a:lnSpc>
              <a:spcAft>
                <a:spcPts val="800"/>
              </a:spcAft>
            </a:pPr>
            <a:r>
              <a:rPr lang="pt-BR" sz="1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 28 anos, jovem empreendedor, casado, pai de um filho. Deseja estacionar seu veículo recém comprado com segurança e em local próximo a sua nova empresa. 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530B58-BD66-4893-AA82-2373C8A59C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93" y="146078"/>
            <a:ext cx="2481407" cy="16514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5D6A63-B288-4E0B-B4E5-1F9C851A73A0}"/>
              </a:ext>
            </a:extLst>
          </p:cNvPr>
          <p:cNvSpPr txBox="1"/>
          <p:nvPr/>
        </p:nvSpPr>
        <p:spPr>
          <a:xfrm>
            <a:off x="6662593" y="2125822"/>
            <a:ext cx="537791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Deseja, também, ter a possibilidade de tirar o carro do estacionamento em diversos momentos do dia, quando precisar realizar atividades fora da empresa e ter a sua vaga reservada para poder estacioná-lo novamente em seu retorno. 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458440-F77B-477C-8540-1137B6B855E3}"/>
              </a:ext>
            </a:extLst>
          </p:cNvPr>
          <p:cNvSpPr txBox="1"/>
          <p:nvPr/>
        </p:nvSpPr>
        <p:spPr>
          <a:xfrm>
            <a:off x="5765369" y="5830924"/>
            <a:ext cx="6426631" cy="102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Clotilde necessita de agilidade em seus deslocamentos em visitas aos clientes, assim consegue um maior número de visitas por dia. Gosta de ler bons livros e estudar.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2987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uditoria, Relatório, Verificação, Lupa, Auditor">
            <a:extLst>
              <a:ext uri="{FF2B5EF4-FFF2-40B4-BE49-F238E27FC236}">
                <a16:creationId xmlns:a16="http://schemas.microsoft.com/office/drawing/2014/main" id="{6614CFE6-5AD7-4CE1-B57E-A9E4096D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A5C7CB0-F0C1-4113-980E-BE257EDB944C}"/>
              </a:ext>
            </a:extLst>
          </p:cNvPr>
          <p:cNvSpPr txBox="1"/>
          <p:nvPr/>
        </p:nvSpPr>
        <p:spPr>
          <a:xfrm>
            <a:off x="144378" y="0"/>
            <a:ext cx="12047621" cy="46301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Histórias de usuários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D88E87-254C-4E3A-B492-1251FD5B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463013"/>
            <a:ext cx="12192000" cy="6394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833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6CB0BD25-E2B0-488D-B938-6318CB724A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4151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BC88D8-4731-410E-B954-12F7ED950932}"/>
              </a:ext>
            </a:extLst>
          </p:cNvPr>
          <p:cNvSpPr txBox="1"/>
          <p:nvPr/>
        </p:nvSpPr>
        <p:spPr>
          <a:xfrm>
            <a:off x="109595" y="530040"/>
            <a:ext cx="6197600" cy="2031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Casos de uso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acordo com o perfil e as histórias das personas mencionadas no item anterior, foram identificados os seguintes casos de uso: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573B06D-67D9-43ED-BB40-949839B1FBAA}"/>
              </a:ext>
            </a:extLst>
          </p:cNvPr>
          <p:cNvSpPr txBox="1"/>
          <p:nvPr/>
        </p:nvSpPr>
        <p:spPr>
          <a:xfrm>
            <a:off x="3860873" y="3429000"/>
            <a:ext cx="8504251" cy="3288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ctr">
              <a:lnSpc>
                <a:spcPct val="150000"/>
              </a:lnSpc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o gestor do estacionamento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Cadastrar a empresa no sistema;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Cadastrar o número de vagas existentes no estacionamento;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Cadastrar o número de vagas reservadas para mensalistas e diaristas;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Cadastrar o valor das vagas, por hora, dia ou mês;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Cadastrar as formas de pagamento que poderão ser aceitas.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56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essoa em cima de carro&#10;&#10;Descrição gerada automaticamente com confiança média">
            <a:extLst>
              <a:ext uri="{FF2B5EF4-FFF2-40B4-BE49-F238E27FC236}">
                <a16:creationId xmlns:a16="http://schemas.microsoft.com/office/drawing/2014/main" id="{2B42ABA6-6BE1-4D39-883F-BC562583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315067"/>
            <a:ext cx="6384629" cy="35913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1FBEE37-8323-4F9D-9FDD-1818BCD14374}"/>
              </a:ext>
            </a:extLst>
          </p:cNvPr>
          <p:cNvSpPr txBox="1"/>
          <p:nvPr/>
        </p:nvSpPr>
        <p:spPr>
          <a:xfrm>
            <a:off x="5994400" y="1490165"/>
            <a:ext cx="6197600" cy="3416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o manobrista da empresa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Visualizar o status das vagas (disponíveis e ocupadas);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Lançar no sistema as vagas ocupadas por clientes sem acesso ao aplicativo;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Visualizar o tempo de ocupação das vagas;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Calcular o valor do serviço para cada cliente.</a:t>
            </a:r>
          </a:p>
        </p:txBody>
      </p:sp>
    </p:spTree>
    <p:extLst>
      <p:ext uri="{BB962C8B-B14F-4D97-AF65-F5344CB8AC3E}">
        <p14:creationId xmlns:p14="http://schemas.microsoft.com/office/powerpoint/2010/main" val="421903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AC3D3B7-2FBF-4954-9CBF-51F9A80D93C3}"/>
              </a:ext>
            </a:extLst>
          </p:cNvPr>
          <p:cNvSpPr txBox="1"/>
          <p:nvPr/>
        </p:nvSpPr>
        <p:spPr>
          <a:xfrm>
            <a:off x="6096000" y="659649"/>
            <a:ext cx="5952707" cy="564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>
              <a:lnSpc>
                <a:spcPct val="150000"/>
              </a:lnSpc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o cliente usuário do estacionamento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Informar o endereço em que estiver no momento da busca;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cadastro fornecendo nome e e-mail;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Efetuar busca por estacionamentos próximos ao endereço informado;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o estacionamento escolhido para indicar o interesse por uma vaga;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o pagamento do uso do estacionamento.</a:t>
            </a:r>
          </a:p>
          <a:p>
            <a:endParaRPr lang="pt-BR" dirty="0"/>
          </a:p>
        </p:txBody>
      </p:sp>
      <p:pic>
        <p:nvPicPr>
          <p:cNvPr id="3" name="Imagem 2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7FDC10FB-D652-47B5-9F8C-8A060C427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3293" y="1699085"/>
            <a:ext cx="5656881" cy="345983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140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0B1BAE1-8852-4448-98A6-18A00BA87CAC}"/>
              </a:ext>
            </a:extLst>
          </p:cNvPr>
          <p:cNvSpPr txBox="1"/>
          <p:nvPr/>
        </p:nvSpPr>
        <p:spPr>
          <a:xfrm>
            <a:off x="5858359" y="635431"/>
            <a:ext cx="5626976" cy="3416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solidFill>
                  <a:srgbClr val="24292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alcançar satisfatoriamente a solução do problema apresentado, todas as suas características serão descritas por meio dos requisitos que serão apresentados para tal, com o objetivo de determinar as funcionalidades previstas para o projeto. </a:t>
            </a:r>
            <a:endParaRPr lang="pt-BR" sz="20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onheça as principais ferramentas de gestão de qualidade">
            <a:extLst>
              <a:ext uri="{FF2B5EF4-FFF2-40B4-BE49-F238E27FC236}">
                <a16:creationId xmlns:a16="http://schemas.microsoft.com/office/drawing/2014/main" id="{999513B4-9171-4204-9F57-A7D5096FB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0077"/>
            <a:ext cx="5626976" cy="26716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2A96C6-047B-42AC-A34E-BF4DBCC4F434}"/>
              </a:ext>
            </a:extLst>
          </p:cNvPr>
          <p:cNvSpPr txBox="1"/>
          <p:nvPr/>
        </p:nvSpPr>
        <p:spPr>
          <a:xfrm>
            <a:off x="346128" y="4642009"/>
            <a:ext cx="114997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24292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Assim, serão apresentados requisitos funcionais e requisitos não funcionais, sendo respectivamente, os que descrevem as funcionalidades que o sistema deverá apresentar para permitir a interação dos usuários, e aqueles que descrevem as qualidades que o sistema e suas funcionalidades devem apresentar para sua aceitação. </a:t>
            </a:r>
            <a:endParaRPr lang="pt-BR" sz="20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10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4F5C3E-F204-4B5B-A99B-8AD3E9BF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710223"/>
            <a:ext cx="12192000" cy="614777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E4EFC10-4C11-42BB-A744-435602242ED3}"/>
              </a:ext>
            </a:extLst>
          </p:cNvPr>
          <p:cNvSpPr txBox="1"/>
          <p:nvPr/>
        </p:nvSpPr>
        <p:spPr>
          <a:xfrm>
            <a:off x="0" y="125074"/>
            <a:ext cx="12192000" cy="1269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funcionais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6000"/>
              </a:lnSpc>
              <a:spcAft>
                <a:spcPts val="1200"/>
              </a:spcAft>
            </a:pPr>
            <a:r>
              <a:rPr lang="pt-BR" sz="1400" dirty="0">
                <a:solidFill>
                  <a:srgbClr val="24292F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requisitos funcionais e as informações relacionadas à sua prioridade no projeto proposto estão elencados na tabela a seguir: </a:t>
            </a:r>
            <a:endParaRPr lang="pt-BR" sz="14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29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D29006FA-D8B2-4DA2-800E-49A7718D4998}"/>
              </a:ext>
            </a:extLst>
          </p:cNvPr>
          <p:cNvSpPr txBox="1"/>
          <p:nvPr/>
        </p:nvSpPr>
        <p:spPr>
          <a:xfrm>
            <a:off x="0" y="1"/>
            <a:ext cx="12191999" cy="148893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Requisitos não funcionais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solidFill>
                  <a:srgbClr val="24292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tabela abaixo descreve os requisitos não funcionais do projeto proposto, orientados sob os critérios de    prioridade conforme o item anterior. </a:t>
            </a:r>
            <a:endParaRPr lang="pt-BR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4FF647-B6B9-4C2C-A57D-B5A03A87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9198" y="1512716"/>
            <a:ext cx="12191999" cy="4828654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93784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Sistema Integrado: O Que É, Vantagens e as Melhores Plataformas">
            <a:extLst>
              <a:ext uri="{FF2B5EF4-FFF2-40B4-BE49-F238E27FC236}">
                <a16:creationId xmlns:a16="http://schemas.microsoft.com/office/drawing/2014/main" id="{AE88E548-AE64-4E3E-80FF-367CE3AF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CCD6C8-AD0B-4468-8E67-F037F00AFEBE}"/>
              </a:ext>
            </a:extLst>
          </p:cNvPr>
          <p:cNvSpPr txBox="1"/>
          <p:nvPr/>
        </p:nvSpPr>
        <p:spPr>
          <a:xfrm>
            <a:off x="2942772" y="634006"/>
            <a:ext cx="6306456" cy="156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  <a:tabLst>
                <a:tab pos="1685925" algn="l"/>
              </a:tabLs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Restrições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  <a:tabLst>
                <a:tab pos="1685925" algn="l"/>
              </a:tabLst>
            </a:pPr>
            <a:r>
              <a:rPr lang="pt-B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restrições listadas na tabela abaixo limitam a execução deste projeto: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307027-1111-486C-8A9F-02F7BBBB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0507" y="2390630"/>
            <a:ext cx="10951229" cy="37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FA5D138-3565-4FD2-9058-CB653F06D8EA}"/>
              </a:ext>
            </a:extLst>
          </p:cNvPr>
          <p:cNvSpPr txBox="1"/>
          <p:nvPr/>
        </p:nvSpPr>
        <p:spPr>
          <a:xfrm>
            <a:off x="9186334" y="1379349"/>
            <a:ext cx="2634711" cy="4392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  <a:tabLst>
                <a:tab pos="1685925" algn="l"/>
              </a:tabLs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casos de uso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800"/>
              </a:spcAft>
              <a:tabLst>
                <a:tab pos="1685925" algn="l"/>
              </a:tabLst>
            </a:pPr>
            <a:r>
              <a:rPr lang="pt-BR" sz="20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diagrama dos casos de uso definirá a sequência de ações dos atores e sua interação com o sistema. 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22C38A-4E1D-4D00-A392-5E00E9D0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" y="0"/>
            <a:ext cx="9186335" cy="685800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0658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3D0B1D4-8D18-41C1-A66E-EAB0A41376F5}"/>
              </a:ext>
            </a:extLst>
          </p:cNvPr>
          <p:cNvSpPr txBox="1"/>
          <p:nvPr/>
        </p:nvSpPr>
        <p:spPr>
          <a:xfrm>
            <a:off x="5811864" y="712244"/>
            <a:ext cx="6169030" cy="595355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Proposta de solução centrada nos usuários</a:t>
            </a:r>
            <a:endParaRPr lang="pt-BR" sz="22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sistema </a:t>
            </a:r>
            <a:r>
              <a:rPr lang="pt-BR" sz="2000" b="1" dirty="0" err="1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pt-BR" sz="2000" b="1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</a:t>
            </a:r>
            <a:r>
              <a:rPr lang="pt-BR" sz="20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consiste em uma aplicação interativa de um estacionamento, que auxilia o cliente a encontrar o estacionamento cadastrado mais próximo do lugar em que ele se encontra, podendo fazer reserva de vaga remotamente.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usuários do sistema são: o dono da empresa de estacionamento, o manobrista da empresa e o cliente que utilizará uma vaga disponível para estacionar o seu veículo.</a:t>
            </a:r>
            <a:endParaRPr lang="pt-BR" sz="2000" b="1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pt-BR" sz="1800" b="1" dirty="0">
              <a:effectLst/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elular, Brincar, Aplicativo, Variável, Amostra">
            <a:extLst>
              <a:ext uri="{FF2B5EF4-FFF2-40B4-BE49-F238E27FC236}">
                <a16:creationId xmlns:a16="http://schemas.microsoft.com/office/drawing/2014/main" id="{AAA98238-35AD-4284-9F6A-700D5205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2855"/>
            <a:ext cx="6378414" cy="35878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4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áficos vetoriais grátis de Computador portátil">
            <a:extLst>
              <a:ext uri="{FF2B5EF4-FFF2-40B4-BE49-F238E27FC236}">
                <a16:creationId xmlns:a16="http://schemas.microsoft.com/office/drawing/2014/main" id="{68578ADB-EEAF-4E69-BBA3-4593EF49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487"/>
            <a:ext cx="5127356" cy="32575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83C2A7-39B5-4436-A467-28B7579FD224}"/>
              </a:ext>
            </a:extLst>
          </p:cNvPr>
          <p:cNvSpPr txBox="1"/>
          <p:nvPr/>
        </p:nvSpPr>
        <p:spPr>
          <a:xfrm>
            <a:off x="4773477" y="97681"/>
            <a:ext cx="7160217" cy="3729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Será apresentada uma solução para o dono do estacionamento, que poderá fazer o cadastro da sua empresa no sistema da aplicação interativa. Nesse cadastro serão inseridas todas as informações relevantes, tais como: endereço do estabelecimento; número de vagas existentes, vagas reservadas para mensalistas ou diaristas, valor do estacionamento por hora, dia ou mês e formas de pagamento que poderão ser aceitas.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B07EC2-4C65-4E0A-9B25-41776CAC738C}"/>
              </a:ext>
            </a:extLst>
          </p:cNvPr>
          <p:cNvSpPr txBox="1"/>
          <p:nvPr/>
        </p:nvSpPr>
        <p:spPr>
          <a:xfrm>
            <a:off x="685614" y="4045242"/>
            <a:ext cx="8175726" cy="281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Além disso, por meio deste sistema será possível que a empresa visualize as vagas disponíveis, faça o lançamento das vagas que estão ocupadas, contabilize o tempo de ocupação das vagas e calcule valor total do serviço para cada cliente. Esta parte operacional do sistema ficará a cargo do manobrista. Assim, a empresa poderá fazer um controle de todas as atividades do estacionamento.</a:t>
            </a:r>
            <a:endParaRPr lang="pt-BR" sz="2000" dirty="0"/>
          </a:p>
        </p:txBody>
      </p:sp>
      <p:pic>
        <p:nvPicPr>
          <p:cNvPr id="4" name="Imagem 3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F90FE867-6C56-4202-A27D-6EEF316744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17690" y="5005953"/>
            <a:ext cx="3074310" cy="1852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58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ão segurando um brinquedo&#10;&#10;Descrição gerada automaticamente">
            <a:extLst>
              <a:ext uri="{FF2B5EF4-FFF2-40B4-BE49-F238E27FC236}">
                <a16:creationId xmlns:a16="http://schemas.microsoft.com/office/drawing/2014/main" id="{4C6DBB69-63AA-44BD-8936-564A608B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472339"/>
            <a:ext cx="5539078" cy="3109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3BCA065-0A61-435A-92BB-96AC0C67D1FE}"/>
              </a:ext>
            </a:extLst>
          </p:cNvPr>
          <p:cNvSpPr txBox="1"/>
          <p:nvPr/>
        </p:nvSpPr>
        <p:spPr>
          <a:xfrm>
            <a:off x="5762318" y="458974"/>
            <a:ext cx="6429682" cy="5114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será apresentada uma solução para o cliente que deseja estacionar seu veículo em um estacionamento privado. O cliente poderá realizar uma busca do estacionamento mais próximo do endereço informado por ele. A busca poderá retornar um ou mais estabelecimentos, mostrar o número de vagas disponíveis e os valores cobrados por cada empresa. O cliente poderá também se cadastrar no sistema da aplicação interativa, para assim poder receber eventuais notificações e cadastrar cartão para pagamento.</a:t>
            </a:r>
          </a:p>
        </p:txBody>
      </p:sp>
    </p:spTree>
    <p:extLst>
      <p:ext uri="{BB962C8B-B14F-4D97-AF65-F5344CB8AC3E}">
        <p14:creationId xmlns:p14="http://schemas.microsoft.com/office/powerpoint/2010/main" val="95436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stacionamento cheio de carros&#10;&#10;Descrição gerada automaticamente">
            <a:extLst>
              <a:ext uri="{FF2B5EF4-FFF2-40B4-BE49-F238E27FC236}">
                <a16:creationId xmlns:a16="http://schemas.microsoft.com/office/drawing/2014/main" id="{7F446DD1-E245-4B36-BA3D-C901F94D50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62372"/>
            <a:ext cx="5903131" cy="3320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84BD09-4DFE-4E39-A3B9-959B3044A232}"/>
              </a:ext>
            </a:extLst>
          </p:cNvPr>
          <p:cNvSpPr txBox="1"/>
          <p:nvPr/>
        </p:nvSpPr>
        <p:spPr>
          <a:xfrm>
            <a:off x="5572228" y="354988"/>
            <a:ext cx="6192982" cy="639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objetivos desta aplicação interativa são: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Informatizar o sistema de controle de estacionamentos e ao mesmo tempo promover estas empresas on-line, uma vez que o cliente, ao buscar no site um local para estacionar seu veículo, poderá visualizar as empresas cadastradas no sistema;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Promover comodidade e facilidade para o cliente de estacionamentos, pois o sistema o informará previamente sobre todas as opções de empresas que tenham vagas disponíveis e que sejam próximas ao endereço informado</a:t>
            </a:r>
            <a:r>
              <a:rPr lang="pt-B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8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rie seu Próprio App de Transporte – MESTRE DOS APLICATIVOS">
            <a:extLst>
              <a:ext uri="{FF2B5EF4-FFF2-40B4-BE49-F238E27FC236}">
                <a16:creationId xmlns:a16="http://schemas.microsoft.com/office/drawing/2014/main" id="{6391E356-490B-483E-8956-4D36D4FE6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400"/>
          <a:stretch/>
        </p:blipFill>
        <p:spPr bwMode="auto">
          <a:xfrm>
            <a:off x="108488" y="1348353"/>
            <a:ext cx="6142070" cy="302581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glow rad="127000">
              <a:schemeClr val="bg2"/>
            </a:glow>
            <a:reflection blurRad="12700" stA="30000" endPos="30000" dist="5000" dir="5400000" sy="-100000" algn="bl" rotWithShape="0"/>
            <a:softEdge rad="31750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8637CB9-2E1E-4676-8C00-0FA7479A2C70}"/>
              </a:ext>
            </a:extLst>
          </p:cNvPr>
          <p:cNvSpPr txBox="1"/>
          <p:nvPr/>
        </p:nvSpPr>
        <p:spPr>
          <a:xfrm>
            <a:off x="6390468" y="105045"/>
            <a:ext cx="5523016" cy="664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Justificativa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Atualmente, existe um player no mercado com as funcionalidades parecidas às do </a:t>
            </a:r>
            <a:r>
              <a:rPr lang="pt-BR" sz="2000" b="1" dirty="0" err="1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pt-BR" sz="20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Park</a:t>
            </a: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atuante somente no estado de São Paulo, e outros players com funções limitadas. Assim, este projeto visa ser uma opção para a cidade de Belo Horizonte e Região Metropolitana, criando um aplicativo mais fácil de ser acessado. Processo de checkout mais eficiente na hora do pagamento, algo mais inteligente, e, ainda, fazer com que o contato entre empresa e cliente seja feito previamente em ambiente virtual, de forma ágil e prática.</a:t>
            </a:r>
          </a:p>
        </p:txBody>
      </p:sp>
    </p:spTree>
    <p:extLst>
      <p:ext uri="{BB962C8B-B14F-4D97-AF65-F5344CB8AC3E}">
        <p14:creationId xmlns:p14="http://schemas.microsoft.com/office/powerpoint/2010/main" val="162921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úblico alvo dos cursos da Pelli Sistemas - Pelli Sistemas">
            <a:extLst>
              <a:ext uri="{FF2B5EF4-FFF2-40B4-BE49-F238E27FC236}">
                <a16:creationId xmlns:a16="http://schemas.microsoft.com/office/drawing/2014/main" id="{D5BB5060-59CB-4A7C-9C02-B4B4E2A50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" t="2020" r="-595" b="12323"/>
          <a:stretch/>
        </p:blipFill>
        <p:spPr bwMode="auto">
          <a:xfrm>
            <a:off x="92991" y="1536589"/>
            <a:ext cx="5579390" cy="35135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D97CA58-0068-4A94-AED1-E70BD5EEF083}"/>
              </a:ext>
            </a:extLst>
          </p:cNvPr>
          <p:cNvSpPr txBox="1"/>
          <p:nvPr/>
        </p:nvSpPr>
        <p:spPr>
          <a:xfrm>
            <a:off x="5672381" y="2089320"/>
            <a:ext cx="633363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Público-alvo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Empresas de estacionamento;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Público em geral que deseja estacionar seu veículo em um estacionamento privado. </a:t>
            </a:r>
          </a:p>
        </p:txBody>
      </p:sp>
    </p:spTree>
    <p:extLst>
      <p:ext uri="{BB962C8B-B14F-4D97-AF65-F5344CB8AC3E}">
        <p14:creationId xmlns:p14="http://schemas.microsoft.com/office/powerpoint/2010/main" val="17902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essoas com instrumentos musicais e microfones&#10;&#10;Descrição gerada automaticamente com confiança baixa">
            <a:extLst>
              <a:ext uri="{FF2B5EF4-FFF2-40B4-BE49-F238E27FC236}">
                <a16:creationId xmlns:a16="http://schemas.microsoft.com/office/drawing/2014/main" id="{A8353FF8-2CEC-4606-BBCA-B795C87CE3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1115878"/>
            <a:ext cx="5305352" cy="29842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Imagem 1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6C54DA9-EBFA-49F7-AE0F-29865B32B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9359" t="6681" r="7712" b="26617"/>
          <a:stretch/>
        </p:blipFill>
        <p:spPr>
          <a:xfrm>
            <a:off x="9638030" y="4100139"/>
            <a:ext cx="2422358" cy="25627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E451BA-E6AA-4365-9B19-01FCC7D5617E}"/>
              </a:ext>
            </a:extLst>
          </p:cNvPr>
          <p:cNvSpPr txBox="1"/>
          <p:nvPr/>
        </p:nvSpPr>
        <p:spPr>
          <a:xfrm>
            <a:off x="5619887" y="679906"/>
            <a:ext cx="6208294" cy="367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Ambiente a ser implementado</a:t>
            </a:r>
            <a:endParaRPr lang="pt-BR" b="1" dirty="0">
              <a:latin typeface="Segoe UI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ambiente onde o sistema será implementado é um estacionamento de veículos automotivos para fins comerciais. </a:t>
            </a: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Estacionamento: área de dimensões limitadas, previamente destinadas à locação de veículos por determinado período.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ABACA6D-5058-473D-83D8-58B3934F0BF5}"/>
              </a:ext>
            </a:extLst>
          </p:cNvPr>
          <p:cNvSpPr txBox="1"/>
          <p:nvPr/>
        </p:nvSpPr>
        <p:spPr>
          <a:xfrm>
            <a:off x="5720236" y="1795057"/>
            <a:ext cx="6208294" cy="1904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pt-BR" sz="22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Personas</a:t>
            </a:r>
            <a:endParaRPr lang="pt-BR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personas que irão compor este processo de compreensão do problema estão listadas conforme descrito </a:t>
            </a:r>
            <a:r>
              <a:rPr lang="pt-BR" dirty="0"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seguir.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4" descr="Buyer Persona | Navegg">
            <a:extLst>
              <a:ext uri="{FF2B5EF4-FFF2-40B4-BE49-F238E27FC236}">
                <a16:creationId xmlns:a16="http://schemas.microsoft.com/office/drawing/2014/main" id="{7DC01818-E6D3-4EA9-81C6-5FEC4D40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" y="1413716"/>
            <a:ext cx="6347571" cy="26671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923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290</TotalTime>
  <Words>1182</Words>
  <Application>Microsoft Office PowerPoint</Application>
  <PresentationFormat>Widescreen</PresentationFormat>
  <Paragraphs>74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Trebuchet MS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Flávia Souza</dc:creator>
  <cp:lastModifiedBy>Flávia Souza</cp:lastModifiedBy>
  <cp:revision>1</cp:revision>
  <dcterms:created xsi:type="dcterms:W3CDTF">2022-03-11T10:25:27Z</dcterms:created>
  <dcterms:modified xsi:type="dcterms:W3CDTF">2022-03-11T18:12:57Z</dcterms:modified>
</cp:coreProperties>
</file>